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1" r:id="rId1"/>
  </p:sldMasterIdLst>
  <p:sldIdLst>
    <p:sldId id="256" r:id="rId2"/>
    <p:sldId id="257" r:id="rId3"/>
    <p:sldId id="258" r:id="rId4"/>
    <p:sldId id="259" r:id="rId5"/>
    <p:sldId id="260" r:id="rId6"/>
    <p:sldId id="263" r:id="rId7"/>
    <p:sldId id="264" r:id="rId8"/>
    <p:sldId id="267" r:id="rId9"/>
    <p:sldId id="269" r:id="rId10"/>
    <p:sldId id="271" r:id="rId11"/>
    <p:sldId id="272" r:id="rId12"/>
    <p:sldId id="268" r:id="rId13"/>
    <p:sldId id="273" r:id="rId14"/>
    <p:sldId id="295" r:id="rId15"/>
    <p:sldId id="274" r:id="rId16"/>
    <p:sldId id="275" r:id="rId17"/>
    <p:sldId id="276" r:id="rId18"/>
    <p:sldId id="277" r:id="rId19"/>
    <p:sldId id="278" r:id="rId20"/>
    <p:sldId id="294" r:id="rId21"/>
    <p:sldId id="281" r:id="rId22"/>
    <p:sldId id="279" r:id="rId23"/>
    <p:sldId id="280" r:id="rId24"/>
    <p:sldId id="282" r:id="rId25"/>
    <p:sldId id="284" r:id="rId26"/>
    <p:sldId id="283" r:id="rId27"/>
    <p:sldId id="285" r:id="rId28"/>
    <p:sldId id="286" r:id="rId29"/>
    <p:sldId id="287" r:id="rId30"/>
    <p:sldId id="288" r:id="rId31"/>
    <p:sldId id="290" r:id="rId32"/>
    <p:sldId id="291" r:id="rId33"/>
    <p:sldId id="292" r:id="rId34"/>
    <p:sldId id="293"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73" d="100"/>
          <a:sy n="73" d="100"/>
        </p:scale>
        <p:origin x="618" y="78"/>
      </p:cViewPr>
      <p:guideLst/>
    </p:cSldViewPr>
  </p:slideViewPr>
  <p:notesTextViewPr>
    <p:cViewPr>
      <p:scale>
        <a:sx n="1" d="1"/>
        <a:sy n="1" d="1"/>
      </p:scale>
      <p:origin x="0" y="0"/>
    </p:cViewPr>
  </p:notesTextViewPr>
  <p:sorterViewPr>
    <p:cViewPr>
      <p:scale>
        <a:sx n="98" d="100"/>
        <a:sy n="98"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1826-1B3E-4E2E-8D6C-93BCEAA3D6C6}"/>
              </a:ext>
            </a:extLst>
          </p:cNvPr>
          <p:cNvSpPr>
            <a:spLocks noGrp="1"/>
          </p:cNvSpPr>
          <p:nvPr>
            <p:ph type="ctrTitle"/>
          </p:nvPr>
        </p:nvSpPr>
        <p:spPr>
          <a:xfrm>
            <a:off x="2107200" y="1096965"/>
            <a:ext cx="7977600" cy="2085696"/>
          </a:xfrm>
        </p:spPr>
        <p:txBody>
          <a:bodyPr anchor="b">
            <a:norm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AB5F0CE-1714-4650-9690-5676C06349A0}"/>
              </a:ext>
            </a:extLst>
          </p:cNvPr>
          <p:cNvSpPr>
            <a:spLocks noGrp="1"/>
          </p:cNvSpPr>
          <p:nvPr>
            <p:ph type="subTitle" idx="1"/>
          </p:nvPr>
        </p:nvSpPr>
        <p:spPr>
          <a:xfrm>
            <a:off x="3216000" y="3945771"/>
            <a:ext cx="5760000" cy="1832730"/>
          </a:xfrm>
        </p:spPr>
        <p:txBody>
          <a:bodyPr>
            <a:normAutofit/>
          </a:bodyPr>
          <a:lstStyle>
            <a:lvl1pPr marL="0" indent="0" algn="ctr">
              <a:lnSpc>
                <a:spcPct val="125000"/>
              </a:lnSpc>
              <a:buNone/>
              <a:defRPr sz="2400" i="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FD0CA85-BF38-4762-934C-D00F2047C2D1}"/>
              </a:ext>
            </a:extLst>
          </p:cNvPr>
          <p:cNvSpPr>
            <a:spLocks noGrp="1"/>
          </p:cNvSpPr>
          <p:nvPr>
            <p:ph type="dt" sz="half" idx="10"/>
          </p:nvPr>
        </p:nvSpPr>
        <p:spPr/>
        <p:txBody>
          <a:bodyPr/>
          <a:lstStyle/>
          <a:p>
            <a:fld id="{4EC743F4-8769-40B4-85DF-6CB8DE9F66AA}" type="datetimeFigureOut">
              <a:rPr lang="en-US" smtClean="0"/>
              <a:t>9/10/2021</a:t>
            </a:fld>
            <a:endParaRPr lang="en-US"/>
          </a:p>
        </p:txBody>
      </p:sp>
      <p:sp>
        <p:nvSpPr>
          <p:cNvPr id="5" name="Footer Placeholder 4">
            <a:extLst>
              <a:ext uri="{FF2B5EF4-FFF2-40B4-BE49-F238E27FC236}">
                <a16:creationId xmlns:a16="http://schemas.microsoft.com/office/drawing/2014/main" id="{649CA3C9-6579-49D9-A5FD-20231FB4B3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9B94FE-6287-4D49-B0E5-FE9A9BA75A0C}"/>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7" name="Straight Connector 6">
            <a:extLst>
              <a:ext uri="{FF2B5EF4-FFF2-40B4-BE49-F238E27FC236}">
                <a16:creationId xmlns:a16="http://schemas.microsoft.com/office/drawing/2014/main" id="{AE0C0B2A-3FD1-4235-A16E-0ED1E028A93E}"/>
              </a:ext>
            </a:extLst>
          </p:cNvPr>
          <p:cNvCxnSpPr>
            <a:cxnSpLocks/>
          </p:cNvCxnSpPr>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494E066-0146-46E9-BAF1-C33240ABA294}"/>
              </a:ext>
            </a:extLst>
          </p:cNvPr>
          <p:cNvGrpSpPr/>
          <p:nvPr/>
        </p:nvGrpSpPr>
        <p:grpSpPr>
          <a:xfrm rot="2700000">
            <a:off x="10127693" y="4178240"/>
            <a:ext cx="633413" cy="1862138"/>
            <a:chOff x="5959192" y="333389"/>
            <a:chExt cx="633413" cy="1862138"/>
          </a:xfrm>
        </p:grpSpPr>
        <p:grpSp>
          <p:nvGrpSpPr>
            <p:cNvPr id="9" name="Group 8">
              <a:extLst>
                <a:ext uri="{FF2B5EF4-FFF2-40B4-BE49-F238E27FC236}">
                  <a16:creationId xmlns:a16="http://schemas.microsoft.com/office/drawing/2014/main" id="{B02BD80B-C499-4DAC-9580-575B04F8658F}"/>
                </a:ext>
              </a:extLst>
            </p:cNvPr>
            <p:cNvGrpSpPr/>
            <p:nvPr/>
          </p:nvGrpSpPr>
          <p:grpSpPr>
            <a:xfrm>
              <a:off x="5959192" y="333389"/>
              <a:ext cx="633413" cy="1419225"/>
              <a:chOff x="5959192" y="333389"/>
              <a:chExt cx="633413" cy="1419225"/>
            </a:xfrm>
          </p:grpSpPr>
          <p:sp>
            <p:nvSpPr>
              <p:cNvPr id="11" name="Freeform 68">
                <a:extLst>
                  <a:ext uri="{FF2B5EF4-FFF2-40B4-BE49-F238E27FC236}">
                    <a16:creationId xmlns:a16="http://schemas.microsoft.com/office/drawing/2014/main" id="{CCF069F3-858C-4C67-90C2-46017C3D4CEB}"/>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8A1FFA52-DFA8-4A81-8A85-50BE13257F51}"/>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0" name="Line 70">
              <a:extLst>
                <a:ext uri="{FF2B5EF4-FFF2-40B4-BE49-F238E27FC236}">
                  <a16:creationId xmlns:a16="http://schemas.microsoft.com/office/drawing/2014/main" id="{BAEDA471-60CB-4A0C-B9AD-B2B3C51EA2FD}"/>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96359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FB6D0-92CA-4910-AE77-E238F4C89D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913172-A138-4DD4-A5B1-58BA625078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897B9-E4AD-469B-A60D-9A1A4BD1980A}"/>
              </a:ext>
            </a:extLst>
          </p:cNvPr>
          <p:cNvSpPr>
            <a:spLocks noGrp="1"/>
          </p:cNvSpPr>
          <p:nvPr>
            <p:ph type="dt" sz="half" idx="10"/>
          </p:nvPr>
        </p:nvSpPr>
        <p:spPr/>
        <p:txBody>
          <a:bodyPr/>
          <a:lstStyle/>
          <a:p>
            <a:fld id="{4EC743F4-8769-40B4-85DF-6CB8DE9F66AA}" type="datetimeFigureOut">
              <a:rPr lang="en-US" smtClean="0"/>
              <a:t>9/10/2021</a:t>
            </a:fld>
            <a:endParaRPr lang="en-US"/>
          </a:p>
        </p:txBody>
      </p:sp>
      <p:sp>
        <p:nvSpPr>
          <p:cNvPr id="5" name="Footer Placeholder 4">
            <a:extLst>
              <a:ext uri="{FF2B5EF4-FFF2-40B4-BE49-F238E27FC236}">
                <a16:creationId xmlns:a16="http://schemas.microsoft.com/office/drawing/2014/main" id="{31C5E1B0-48D6-4F99-9955-39958BA969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9F49DA-55D4-4E36-AEB9-A0E99E31A87E}"/>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4706596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FEBC7C-C5C1-4A79-A195-B35701C289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D34A74-3328-469B-ABCA-96F2FE368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AE19AB-5637-455E-89C3-B41702C202D4}"/>
              </a:ext>
            </a:extLst>
          </p:cNvPr>
          <p:cNvSpPr>
            <a:spLocks noGrp="1"/>
          </p:cNvSpPr>
          <p:nvPr>
            <p:ph type="dt" sz="half" idx="10"/>
          </p:nvPr>
        </p:nvSpPr>
        <p:spPr/>
        <p:txBody>
          <a:bodyPr/>
          <a:lstStyle/>
          <a:p>
            <a:fld id="{4EC743F4-8769-40B4-85DF-6CB8DE9F66AA}" type="datetimeFigureOut">
              <a:rPr lang="en-US" smtClean="0"/>
              <a:t>9/10/2021</a:t>
            </a:fld>
            <a:endParaRPr lang="en-US"/>
          </a:p>
        </p:txBody>
      </p:sp>
      <p:sp>
        <p:nvSpPr>
          <p:cNvPr id="5" name="Footer Placeholder 4">
            <a:extLst>
              <a:ext uri="{FF2B5EF4-FFF2-40B4-BE49-F238E27FC236}">
                <a16:creationId xmlns:a16="http://schemas.microsoft.com/office/drawing/2014/main" id="{A364F2A3-EBEE-4F42-BAC2-A482F00E67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FE1C27-1A43-4B0B-88D0-0C5FE1DBE161}"/>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1485418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p>
            <a:fld id="{4EC743F4-8769-40B4-85DF-6CB8DE9F66AA}" type="datetimeFigureOut">
              <a:rPr lang="en-US" smtClean="0"/>
              <a:t>9/10/2021</a:t>
            </a:fld>
            <a:endParaRPr lang="en-US"/>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1769647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5267-19A7-4A3D-9658-AD3F78DD35CB}"/>
              </a:ext>
            </a:extLst>
          </p:cNvPr>
          <p:cNvSpPr>
            <a:spLocks noGrp="1"/>
          </p:cNvSpPr>
          <p:nvPr>
            <p:ph type="title"/>
          </p:nvPr>
        </p:nvSpPr>
        <p:spPr>
          <a:xfrm>
            <a:off x="990000" y="2305800"/>
            <a:ext cx="4636800" cy="2246400"/>
          </a:xfrm>
        </p:spPr>
        <p:txBody>
          <a:bodyPr anchor="ctr">
            <a:normAutofit/>
          </a:bodyPr>
          <a:lstStyle>
            <a:lvl1pPr algn="ct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5F17554-5672-499F-BEB9-AB069E6D15F2}"/>
              </a:ext>
            </a:extLst>
          </p:cNvPr>
          <p:cNvSpPr>
            <a:spLocks noGrp="1"/>
          </p:cNvSpPr>
          <p:nvPr>
            <p:ph type="body" idx="1"/>
          </p:nvPr>
        </p:nvSpPr>
        <p:spPr>
          <a:xfrm>
            <a:off x="6565250" y="2305800"/>
            <a:ext cx="4636800" cy="2246400"/>
          </a:xfrm>
        </p:spPr>
        <p:txBody>
          <a:bodyPr anchor="ctr">
            <a:normAutofit/>
          </a:bodyPr>
          <a:lstStyle>
            <a:lvl1pPr marL="0" indent="0" algn="ctr">
              <a:lnSpc>
                <a:spcPct val="125000"/>
              </a:lnSpc>
              <a:buNone/>
              <a:defRPr sz="2400" i="1">
                <a:solidFill>
                  <a:schemeClr val="tx1">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CBA3C6-C279-46AA-B4EE-5F861D83D2AC}"/>
              </a:ext>
            </a:extLst>
          </p:cNvPr>
          <p:cNvSpPr>
            <a:spLocks noGrp="1"/>
          </p:cNvSpPr>
          <p:nvPr>
            <p:ph type="dt" sz="half" idx="10"/>
          </p:nvPr>
        </p:nvSpPr>
        <p:spPr/>
        <p:txBody>
          <a:bodyPr/>
          <a:lstStyle/>
          <a:p>
            <a:fld id="{4EC743F4-8769-40B4-85DF-6CB8DE9F66AA}" type="datetimeFigureOut">
              <a:rPr lang="en-US" smtClean="0"/>
              <a:t>9/10/2021</a:t>
            </a:fld>
            <a:endParaRPr lang="en-US" dirty="0"/>
          </a:p>
        </p:txBody>
      </p:sp>
      <p:sp>
        <p:nvSpPr>
          <p:cNvPr id="5" name="Footer Placeholder 4">
            <a:extLst>
              <a:ext uri="{FF2B5EF4-FFF2-40B4-BE49-F238E27FC236}">
                <a16:creationId xmlns:a16="http://schemas.microsoft.com/office/drawing/2014/main" id="{F04C125B-DDB9-4F4E-B9E9-A747E648FC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3D465E-E86B-42A8-B18A-9046E40D63D6}"/>
              </a:ext>
            </a:extLst>
          </p:cNvPr>
          <p:cNvSpPr>
            <a:spLocks noGrp="1"/>
          </p:cNvSpPr>
          <p:nvPr>
            <p:ph type="sldNum" sz="quarter" idx="12"/>
          </p:nvPr>
        </p:nvSpPr>
        <p:spPr/>
        <p:txBody>
          <a:bodyPr/>
          <a:lstStyle/>
          <a:p>
            <a:fld id="{FF2BD96E-3838-45D2-9031-D3AF67C920A5}" type="slidenum">
              <a:rPr lang="en-US" smtClean="0"/>
              <a:t>‹#›</a:t>
            </a:fld>
            <a:endParaRPr lang="en-US"/>
          </a:p>
        </p:txBody>
      </p:sp>
      <p:sp>
        <p:nvSpPr>
          <p:cNvPr id="7" name="Oval 6">
            <a:extLst>
              <a:ext uri="{FF2B5EF4-FFF2-40B4-BE49-F238E27FC236}">
                <a16:creationId xmlns:a16="http://schemas.microsoft.com/office/drawing/2014/main" id="{6681007E-0E57-40DB-9A98-D04E0A05937B}"/>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8" name="Group 7">
            <a:extLst>
              <a:ext uri="{FF2B5EF4-FFF2-40B4-BE49-F238E27FC236}">
                <a16:creationId xmlns:a16="http://schemas.microsoft.com/office/drawing/2014/main" id="{4C2D7ED2-BAE3-470E-9EFF-F2A49EDD9767}"/>
              </a:ext>
            </a:extLst>
          </p:cNvPr>
          <p:cNvGrpSpPr/>
          <p:nvPr/>
        </p:nvGrpSpPr>
        <p:grpSpPr>
          <a:xfrm rot="10800000">
            <a:off x="1079500" y="952167"/>
            <a:ext cx="641184" cy="1069728"/>
            <a:chOff x="6484111" y="2967038"/>
            <a:chExt cx="641184" cy="1069728"/>
          </a:xfrm>
        </p:grpSpPr>
        <p:grpSp>
          <p:nvGrpSpPr>
            <p:cNvPr id="9" name="Group 8">
              <a:extLst>
                <a:ext uri="{FF2B5EF4-FFF2-40B4-BE49-F238E27FC236}">
                  <a16:creationId xmlns:a16="http://schemas.microsoft.com/office/drawing/2014/main" id="{15B14D1A-9E1B-41C3-96AA-A5C40C4F9B3A}"/>
                </a:ext>
              </a:extLst>
            </p:cNvPr>
            <p:cNvGrpSpPr/>
            <p:nvPr/>
          </p:nvGrpSpPr>
          <p:grpSpPr>
            <a:xfrm>
              <a:off x="6808136" y="2967038"/>
              <a:ext cx="317159" cy="932400"/>
              <a:chOff x="6808136" y="2967038"/>
              <a:chExt cx="317159" cy="932400"/>
            </a:xfrm>
          </p:grpSpPr>
          <p:sp>
            <p:nvSpPr>
              <p:cNvPr id="14" name="Freeform 68">
                <a:extLst>
                  <a:ext uri="{FF2B5EF4-FFF2-40B4-BE49-F238E27FC236}">
                    <a16:creationId xmlns:a16="http://schemas.microsoft.com/office/drawing/2014/main" id="{00EC83EC-04A6-4533-80A5-B1817F1FB35E}"/>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BF61FF24-9074-4265-ACF4-1AEC3621B76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Line 70">
                <a:extLst>
                  <a:ext uri="{FF2B5EF4-FFF2-40B4-BE49-F238E27FC236}">
                    <a16:creationId xmlns:a16="http://schemas.microsoft.com/office/drawing/2014/main" id="{8D31D9FF-672B-4C5E-B4B2-DD86A124413F}"/>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8991EBFD-EBD5-48CE-9178-AF5B6F50D416}"/>
                </a:ext>
              </a:extLst>
            </p:cNvPr>
            <p:cNvGrpSpPr/>
            <p:nvPr/>
          </p:nvGrpSpPr>
          <p:grpSpPr>
            <a:xfrm rot="18900000" flipH="1">
              <a:off x="6484111" y="3104366"/>
              <a:ext cx="317159" cy="932400"/>
              <a:chOff x="6808136" y="2967038"/>
              <a:chExt cx="317159" cy="932400"/>
            </a:xfrm>
          </p:grpSpPr>
          <p:sp>
            <p:nvSpPr>
              <p:cNvPr id="11" name="Freeform 68">
                <a:extLst>
                  <a:ext uri="{FF2B5EF4-FFF2-40B4-BE49-F238E27FC236}">
                    <a16:creationId xmlns:a16="http://schemas.microsoft.com/office/drawing/2014/main" id="{1B45F046-3129-4A30-9402-44BA590CD1B6}"/>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24589F32-BB2E-46B1-BAB5-75EA779C7A25}"/>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Line 70">
                <a:extLst>
                  <a:ext uri="{FF2B5EF4-FFF2-40B4-BE49-F238E27FC236}">
                    <a16:creationId xmlns:a16="http://schemas.microsoft.com/office/drawing/2014/main" id="{0BD46CA5-AE89-4413-AB8D-347179D88133}"/>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7" name="Straight Connector 16">
            <a:extLst>
              <a:ext uri="{FF2B5EF4-FFF2-40B4-BE49-F238E27FC236}">
                <a16:creationId xmlns:a16="http://schemas.microsoft.com/office/drawing/2014/main" id="{4043A360-3214-4DB8-BD85-C6AE48D02D3A}"/>
              </a:ext>
            </a:extLst>
          </p:cNvPr>
          <p:cNvCxnSpPr>
            <a:cxnSpLocks/>
          </p:cNvCxnSpPr>
          <p:nvPr/>
        </p:nvCxnSpPr>
        <p:spPr>
          <a:xfrm rot="16200000" flipH="1">
            <a:off x="5826000" y="342900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5153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p:nvPr>
        </p:nvSpPr>
        <p:spPr>
          <a:xfrm>
            <a:off x="989400"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B8F8D2A-A489-488D-B1E1-23F36D3E95C7}"/>
              </a:ext>
            </a:extLst>
          </p:cNvPr>
          <p:cNvSpPr>
            <a:spLocks noGrp="1"/>
          </p:cNvSpPr>
          <p:nvPr>
            <p:ph sz="half" idx="2"/>
          </p:nvPr>
        </p:nvSpPr>
        <p:spPr>
          <a:xfrm>
            <a:off x="6274202"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1CA242E8-AEEF-4BBD-94E9-86F89D69522C}"/>
              </a:ext>
            </a:extLst>
          </p:cNvPr>
          <p:cNvSpPr>
            <a:spLocks noGrp="1"/>
          </p:cNvSpPr>
          <p:nvPr>
            <p:ph type="dt" sz="half" idx="10"/>
          </p:nvPr>
        </p:nvSpPr>
        <p:spPr/>
        <p:txBody>
          <a:bodyPr/>
          <a:lstStyle/>
          <a:p>
            <a:fld id="{4EC743F4-8769-40B4-85DF-6CB8DE9F66AA}" type="datetimeFigureOut">
              <a:rPr lang="en-US" smtClean="0"/>
              <a:t>9/10/2021</a:t>
            </a:fld>
            <a:endParaRPr lang="en-US"/>
          </a:p>
        </p:txBody>
      </p:sp>
      <p:sp>
        <p:nvSpPr>
          <p:cNvPr id="6" name="Footer Placeholder 5">
            <a:extLst>
              <a:ext uri="{FF2B5EF4-FFF2-40B4-BE49-F238E27FC236}">
                <a16:creationId xmlns:a16="http://schemas.microsoft.com/office/drawing/2014/main" id="{BD58D2CA-06C9-412D-A5D6-F97DDBBB03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1A80D9-E04B-47BF-80DA-01E68346A51C}"/>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210631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4928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6274200" y="1736732"/>
            <a:ext cx="4928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6274200" y="2431257"/>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p>
            <a:fld id="{4EC743F4-8769-40B4-85DF-6CB8DE9F66AA}" type="datetimeFigureOut">
              <a:rPr lang="en-US" smtClean="0"/>
              <a:t>9/10/2021</a:t>
            </a:fld>
            <a:endParaRPr lang="en-US"/>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450781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p>
            <a:fld id="{4EC743F4-8769-40B4-85DF-6CB8DE9F66AA}" type="datetimeFigureOut">
              <a:rPr lang="en-US" smtClean="0"/>
              <a:t>9/10/2021</a:t>
            </a:fld>
            <a:endParaRPr lang="en-US"/>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2090534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46A27C-9BDA-43B3-96EA-C145EA7F04DE}"/>
              </a:ext>
            </a:extLst>
          </p:cNvPr>
          <p:cNvSpPr>
            <a:spLocks noGrp="1"/>
          </p:cNvSpPr>
          <p:nvPr>
            <p:ph type="dt" sz="half" idx="10"/>
          </p:nvPr>
        </p:nvSpPr>
        <p:spPr/>
        <p:txBody>
          <a:bodyPr/>
          <a:lstStyle/>
          <a:p>
            <a:fld id="{4EC743F4-8769-40B4-85DF-6CB8DE9F66AA}" type="datetimeFigureOut">
              <a:rPr lang="en-US" smtClean="0"/>
              <a:t>9/10/2021</a:t>
            </a:fld>
            <a:endParaRPr lang="en-US"/>
          </a:p>
        </p:txBody>
      </p:sp>
      <p:sp>
        <p:nvSpPr>
          <p:cNvPr id="3" name="Footer Placeholder 2">
            <a:extLst>
              <a:ext uri="{FF2B5EF4-FFF2-40B4-BE49-F238E27FC236}">
                <a16:creationId xmlns:a16="http://schemas.microsoft.com/office/drawing/2014/main" id="{791FBD5E-AA17-42F1-8615-49F2664DD4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57A2D5-EBE5-43DD-8CF2-8B90801A0DF5}"/>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27267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451E1-40E1-4ED2-A9E3-6376E774AD27}"/>
              </a:ext>
            </a:extLst>
          </p:cNvPr>
          <p:cNvSpPr>
            <a:spLocks noGrp="1"/>
          </p:cNvSpPr>
          <p:nvPr>
            <p:ph type="title"/>
          </p:nvPr>
        </p:nvSpPr>
        <p:spPr>
          <a:xfrm>
            <a:off x="990001" y="955674"/>
            <a:ext cx="3531600" cy="1384995"/>
          </a:xfrm>
        </p:spPr>
        <p:txBody>
          <a:bodyPr anchor="b">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BAAE5E-AD83-40D4-8BDB-6B25250247AA}"/>
              </a:ext>
            </a:extLst>
          </p:cNvPr>
          <p:cNvSpPr>
            <a:spLocks noGrp="1"/>
          </p:cNvSpPr>
          <p:nvPr>
            <p:ph idx="1"/>
          </p:nvPr>
        </p:nvSpPr>
        <p:spPr>
          <a:xfrm>
            <a:off x="5444850" y="882651"/>
            <a:ext cx="5760000" cy="489584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D4DF8E2-A28B-4889-AD9E-1D733FEA2E0C}"/>
              </a:ext>
            </a:extLst>
          </p:cNvPr>
          <p:cNvSpPr>
            <a:spLocks noGrp="1"/>
          </p:cNvSpPr>
          <p:nvPr>
            <p:ph type="body" sz="half" idx="2"/>
          </p:nvPr>
        </p:nvSpPr>
        <p:spPr>
          <a:xfrm>
            <a:off x="989401" y="2584759"/>
            <a:ext cx="3531600" cy="3193741"/>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2EF812-B775-468C-84D9-4394CC19F298}"/>
              </a:ext>
            </a:extLst>
          </p:cNvPr>
          <p:cNvSpPr>
            <a:spLocks noGrp="1"/>
          </p:cNvSpPr>
          <p:nvPr>
            <p:ph type="dt" sz="half" idx="10"/>
          </p:nvPr>
        </p:nvSpPr>
        <p:spPr/>
        <p:txBody>
          <a:bodyPr/>
          <a:lstStyle/>
          <a:p>
            <a:fld id="{4EC743F4-8769-40B4-85DF-6CB8DE9F66AA}" type="datetimeFigureOut">
              <a:rPr lang="en-US" smtClean="0"/>
              <a:t>9/10/2021</a:t>
            </a:fld>
            <a:endParaRPr lang="en-US"/>
          </a:p>
        </p:txBody>
      </p:sp>
      <p:sp>
        <p:nvSpPr>
          <p:cNvPr id="6" name="Footer Placeholder 5">
            <a:extLst>
              <a:ext uri="{FF2B5EF4-FFF2-40B4-BE49-F238E27FC236}">
                <a16:creationId xmlns:a16="http://schemas.microsoft.com/office/drawing/2014/main" id="{9DE1DEB3-5237-467C-A5B6-EDA7F366EB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877A6B-440F-4D7B-92DA-1B964D029F12}"/>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10" name="Straight Connector 9">
            <a:extLst>
              <a:ext uri="{FF2B5EF4-FFF2-40B4-BE49-F238E27FC236}">
                <a16:creationId xmlns:a16="http://schemas.microsoft.com/office/drawing/2014/main" id="{DC89B2F1-1E32-44DB-B50E-BEA1896CAD81}"/>
              </a:ext>
              <a:ext uri="{C183D7F6-B498-43B3-948B-1728B52AA6E4}">
                <adec:decorative xmlns:adec="http://schemas.microsoft.com/office/drawing/2017/decorative" xmlns=""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076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B204-119E-45DB-A177-995FF5D9B4E5}"/>
              </a:ext>
            </a:extLst>
          </p:cNvPr>
          <p:cNvSpPr>
            <a:spLocks noGrp="1"/>
          </p:cNvSpPr>
          <p:nvPr>
            <p:ph type="title"/>
          </p:nvPr>
        </p:nvSpPr>
        <p:spPr>
          <a:xfrm>
            <a:off x="990000" y="955456"/>
            <a:ext cx="3531600" cy="1384995"/>
          </a:xfrm>
        </p:spPr>
        <p:txBody>
          <a:bodyPr anchor="b"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CD3036-53A8-4361-AAAC-D8072EB470FE}"/>
              </a:ext>
            </a:extLst>
          </p:cNvPr>
          <p:cNvSpPr>
            <a:spLocks noGrp="1"/>
          </p:cNvSpPr>
          <p:nvPr>
            <p:ph type="pic" idx="1"/>
          </p:nvPr>
        </p:nvSpPr>
        <p:spPr>
          <a:xfrm>
            <a:off x="5537200" y="540001"/>
            <a:ext cx="6115050" cy="5238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0FCFCD5-820E-47D9-9A60-57680C4C9405}"/>
              </a:ext>
            </a:extLst>
          </p:cNvPr>
          <p:cNvSpPr>
            <a:spLocks noGrp="1"/>
          </p:cNvSpPr>
          <p:nvPr>
            <p:ph type="body" sz="half" idx="2"/>
          </p:nvPr>
        </p:nvSpPr>
        <p:spPr>
          <a:xfrm>
            <a:off x="990000" y="2584758"/>
            <a:ext cx="3531600" cy="328422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446C3-A62E-4690-9098-53D59C4C33E0}"/>
              </a:ext>
            </a:extLst>
          </p:cNvPr>
          <p:cNvSpPr>
            <a:spLocks noGrp="1"/>
          </p:cNvSpPr>
          <p:nvPr>
            <p:ph type="dt" sz="half" idx="10"/>
          </p:nvPr>
        </p:nvSpPr>
        <p:spPr/>
        <p:txBody>
          <a:bodyPr/>
          <a:lstStyle/>
          <a:p>
            <a:fld id="{4EC743F4-8769-40B4-85DF-6CB8DE9F66AA}" type="datetimeFigureOut">
              <a:rPr lang="en-US" smtClean="0"/>
              <a:t>9/10/2021</a:t>
            </a:fld>
            <a:endParaRPr lang="en-US"/>
          </a:p>
        </p:txBody>
      </p:sp>
      <p:sp>
        <p:nvSpPr>
          <p:cNvPr id="6" name="Footer Placeholder 5">
            <a:extLst>
              <a:ext uri="{FF2B5EF4-FFF2-40B4-BE49-F238E27FC236}">
                <a16:creationId xmlns:a16="http://schemas.microsoft.com/office/drawing/2014/main" id="{40A6C8B8-EA3D-45E5-950A-B6F1EA0B47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2ACAB7-ADBF-42E5-A214-232BA9EFB3B6}"/>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9" name="Straight Connector 8">
            <a:extLst>
              <a:ext uri="{FF2B5EF4-FFF2-40B4-BE49-F238E27FC236}">
                <a16:creationId xmlns:a16="http://schemas.microsoft.com/office/drawing/2014/main" id="{D0E80DA6-B971-46B7-B0D3-8581AE0B6ACB}"/>
              </a:ext>
              <a:ext uri="{C183D7F6-B498-43B3-948B-1728B52AA6E4}">
                <adec:decorative xmlns:adec="http://schemas.microsoft.com/office/drawing/2017/decorative" xmlns=""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4400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DDA7E-8449-42D1-93BD-4E96C1BFC18D}"/>
              </a:ext>
            </a:extLst>
          </p:cNvPr>
          <p:cNvSpPr>
            <a:spLocks noGrp="1"/>
          </p:cNvSpPr>
          <p:nvPr>
            <p:ph type="title"/>
          </p:nvPr>
        </p:nvSpPr>
        <p:spPr>
          <a:xfrm>
            <a:off x="989400" y="395289"/>
            <a:ext cx="10213200" cy="1112836"/>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172EB64-DBC0-4012-830E-9166670D17C5}"/>
              </a:ext>
            </a:extLst>
          </p:cNvPr>
          <p:cNvSpPr>
            <a:spLocks noGrp="1"/>
          </p:cNvSpPr>
          <p:nvPr>
            <p:ph type="body" idx="1"/>
          </p:nvPr>
        </p:nvSpPr>
        <p:spPr>
          <a:xfrm>
            <a:off x="989400" y="1685925"/>
            <a:ext cx="10213200" cy="40401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749A3E9-8704-4E26-A519-8215B3E943F5}"/>
              </a:ext>
            </a:extLst>
          </p:cNvPr>
          <p:cNvSpPr>
            <a:spLocks noGrp="1"/>
          </p:cNvSpPr>
          <p:nvPr>
            <p:ph type="dt" sz="half" idx="2"/>
          </p:nvPr>
        </p:nvSpPr>
        <p:spPr>
          <a:xfrm>
            <a:off x="450000" y="6357168"/>
            <a:ext cx="1760150"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j-lt"/>
              </a:defRPr>
            </a:lvl1pPr>
          </a:lstStyle>
          <a:p>
            <a:fld id="{4EC743F4-8769-40B4-85DF-6CB8DE9F66AA}" type="datetimeFigureOut">
              <a:rPr lang="en-US" smtClean="0"/>
              <a:pPr/>
              <a:t>9/10/2021</a:t>
            </a:fld>
            <a:endParaRPr lang="en-US" dirty="0"/>
          </a:p>
        </p:txBody>
      </p:sp>
      <p:sp>
        <p:nvSpPr>
          <p:cNvPr id="5" name="Footer Placeholder 4">
            <a:extLst>
              <a:ext uri="{FF2B5EF4-FFF2-40B4-BE49-F238E27FC236}">
                <a16:creationId xmlns:a16="http://schemas.microsoft.com/office/drawing/2014/main" id="{C8590E32-87A0-44C2-A299-D45FAB146E08}"/>
              </a:ext>
            </a:extLst>
          </p:cNvPr>
          <p:cNvSpPr>
            <a:spLocks noGrp="1"/>
          </p:cNvSpPr>
          <p:nvPr>
            <p:ph type="ftr" sz="quarter" idx="3"/>
          </p:nvPr>
        </p:nvSpPr>
        <p:spPr>
          <a:xfrm>
            <a:off x="2754312" y="6357600"/>
            <a:ext cx="6683376" cy="460800"/>
          </a:xfrm>
          <a:prstGeom prst="rect">
            <a:avLst/>
          </a:prstGeom>
        </p:spPr>
        <p:txBody>
          <a:bodyPr vert="horz" lIns="91440" tIns="45720" rIns="91440" bIns="45720" rtlCol="0" anchor="ctr"/>
          <a:lstStyle>
            <a:lvl1pPr algn="ctr">
              <a:defRPr sz="1000" cap="all" spc="300" baseline="0">
                <a:solidFill>
                  <a:schemeClr val="tx1">
                    <a:alpha val="60000"/>
                  </a:schemeClr>
                </a:solidFill>
                <a:latin typeface="+mj-lt"/>
              </a:defRPr>
            </a:lvl1pPr>
          </a:lstStyle>
          <a:p>
            <a:endParaRPr lang="en-US" dirty="0"/>
          </a:p>
        </p:txBody>
      </p:sp>
      <p:sp>
        <p:nvSpPr>
          <p:cNvPr id="6" name="Slide Number Placeholder 5">
            <a:extLst>
              <a:ext uri="{FF2B5EF4-FFF2-40B4-BE49-F238E27FC236}">
                <a16:creationId xmlns:a16="http://schemas.microsoft.com/office/drawing/2014/main" id="{BE1C1A41-01A7-44E2-965B-ACFD4F2806FC}"/>
              </a:ext>
            </a:extLst>
          </p:cNvPr>
          <p:cNvSpPr>
            <a:spLocks noGrp="1"/>
          </p:cNvSpPr>
          <p:nvPr>
            <p:ph type="sldNum" sz="quarter" idx="4"/>
          </p:nvPr>
        </p:nvSpPr>
        <p:spPr>
          <a:xfrm>
            <a:off x="9982800" y="6357600"/>
            <a:ext cx="1760150"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j-lt"/>
              </a:defRPr>
            </a:lvl1pPr>
          </a:lstStyle>
          <a:p>
            <a:fld id="{FF2BD96E-3838-45D2-9031-D3AF67C920A5}" type="slidenum">
              <a:rPr lang="en-US" smtClean="0"/>
              <a:pPr/>
              <a:t>‹#›</a:t>
            </a:fld>
            <a:endParaRPr lang="en-US" dirty="0"/>
          </a:p>
        </p:txBody>
      </p:sp>
    </p:spTree>
    <p:extLst>
      <p:ext uri="{BB962C8B-B14F-4D97-AF65-F5344CB8AC3E}">
        <p14:creationId xmlns:p14="http://schemas.microsoft.com/office/powerpoint/2010/main" val="79504296"/>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04" r:id="rId6"/>
    <p:sldLayoutId id="2147483800" r:id="rId7"/>
    <p:sldLayoutId id="2147483801" r:id="rId8"/>
    <p:sldLayoutId id="2147483802" r:id="rId9"/>
    <p:sldLayoutId id="2147483803" r:id="rId10"/>
    <p:sldLayoutId id="2147483805" r:id="rId11"/>
  </p:sldLayoutIdLst>
  <p:txStyles>
    <p:title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p:titleStyle>
    <p:body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jp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package" Target="../embeddings/Microsoft_Visio_Drawing21.vsdx"/><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6.emf"/></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1" name="Rectangle 22">
            <a:extLst>
              <a:ext uri="{FF2B5EF4-FFF2-40B4-BE49-F238E27FC236}">
                <a16:creationId xmlns:a16="http://schemas.microsoft.com/office/drawing/2014/main" id="{44CA2EAD-E7C7-4F64-924A-52D34FD759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F4FE4E-0CC9-4D69-80BE-B8782D5A75FF}"/>
              </a:ext>
            </a:extLst>
          </p:cNvPr>
          <p:cNvSpPr>
            <a:spLocks noGrp="1"/>
          </p:cNvSpPr>
          <p:nvPr>
            <p:ph type="ctrTitle"/>
          </p:nvPr>
        </p:nvSpPr>
        <p:spPr>
          <a:xfrm>
            <a:off x="4700588" y="547689"/>
            <a:ext cx="7177087" cy="3338511"/>
          </a:xfrm>
        </p:spPr>
        <p:txBody>
          <a:bodyPr>
            <a:normAutofit/>
          </a:bodyPr>
          <a:lstStyle/>
          <a:p>
            <a:pPr>
              <a:lnSpc>
                <a:spcPct val="90000"/>
              </a:lnSpc>
            </a:pPr>
            <a:r>
              <a:rPr lang="en-US" dirty="0"/>
              <a:t>WELCOM TO</a:t>
            </a:r>
            <a:br>
              <a:rPr lang="en-US" dirty="0"/>
            </a:br>
            <a:r>
              <a:rPr lang="en-US" dirty="0"/>
              <a:t>ABC LAUNDRY ONLINE COMPANY</a:t>
            </a:r>
          </a:p>
        </p:txBody>
      </p:sp>
      <p:sp>
        <p:nvSpPr>
          <p:cNvPr id="3" name="Subtitle 2">
            <a:extLst>
              <a:ext uri="{FF2B5EF4-FFF2-40B4-BE49-F238E27FC236}">
                <a16:creationId xmlns:a16="http://schemas.microsoft.com/office/drawing/2014/main" id="{74A335C6-4DCE-49EF-8334-8EE1581C4AC2}"/>
              </a:ext>
            </a:extLst>
          </p:cNvPr>
          <p:cNvSpPr>
            <a:spLocks noGrp="1"/>
          </p:cNvSpPr>
          <p:nvPr>
            <p:ph type="subTitle" idx="1"/>
          </p:nvPr>
        </p:nvSpPr>
        <p:spPr>
          <a:xfrm>
            <a:off x="4875975" y="4068000"/>
            <a:ext cx="6307200" cy="1710500"/>
          </a:xfrm>
        </p:spPr>
        <p:txBody>
          <a:bodyPr>
            <a:normAutofit/>
          </a:bodyPr>
          <a:lstStyle/>
          <a:p>
            <a:r>
              <a:rPr lang="en-US" dirty="0"/>
              <a:t>WE ARE DEVELOPERS</a:t>
            </a:r>
          </a:p>
          <a:p>
            <a:r>
              <a:rPr lang="en-US" dirty="0"/>
              <a:t>TUẤN-</a:t>
            </a:r>
            <a:r>
              <a:rPr lang="vi-VN" dirty="0"/>
              <a:t> LÂM – </a:t>
            </a:r>
            <a:r>
              <a:rPr lang="en-US" dirty="0"/>
              <a:t>THẠCH</a:t>
            </a:r>
            <a:r>
              <a:rPr lang="vi-VN" dirty="0"/>
              <a:t> – </a:t>
            </a:r>
            <a:r>
              <a:rPr lang="en-US" dirty="0"/>
              <a:t>MINH</a:t>
            </a:r>
          </a:p>
        </p:txBody>
      </p:sp>
      <p:pic>
        <p:nvPicPr>
          <p:cNvPr id="17" name="Picture 3" descr="Blurred financial stock market data and graph">
            <a:extLst>
              <a:ext uri="{FF2B5EF4-FFF2-40B4-BE49-F238E27FC236}">
                <a16:creationId xmlns:a16="http://schemas.microsoft.com/office/drawing/2014/main" id="{8FEFE81B-6388-4AEF-93D0-41CE2C850A4F}"/>
              </a:ext>
            </a:extLst>
          </p:cNvPr>
          <p:cNvPicPr>
            <a:picLocks noChangeAspect="1"/>
          </p:cNvPicPr>
          <p:nvPr/>
        </p:nvPicPr>
        <p:blipFill rotWithShape="1">
          <a:blip r:embed="rId2"/>
          <a:srcRect l="40192" r="21635" b="-1"/>
          <a:stretch/>
        </p:blipFill>
        <p:spPr>
          <a:xfrm>
            <a:off x="20" y="10"/>
            <a:ext cx="4601797" cy="6857989"/>
          </a:xfrm>
          <a:prstGeom prst="rect">
            <a:avLst/>
          </a:prstGeom>
        </p:spPr>
      </p:pic>
      <p:cxnSp>
        <p:nvCxnSpPr>
          <p:cNvPr id="32" name="Straight Connector 24">
            <a:extLst>
              <a:ext uri="{FF2B5EF4-FFF2-40B4-BE49-F238E27FC236}">
                <a16:creationId xmlns:a16="http://schemas.microsoft.com/office/drawing/2014/main" id="{9E7C23BC-DAA6-40E1-8166-B8C4439D143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59575"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92945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6" name="Rectangle 145">
            <a:extLst>
              <a:ext uri="{FF2B5EF4-FFF2-40B4-BE49-F238E27FC236}">
                <a16:creationId xmlns:a16="http://schemas.microsoft.com/office/drawing/2014/main" id="{1F4CD6D0-88B6-45F4-AC60-54587D3C92A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 name="Picture 205" descr="Exclamation mark on a yellow background">
            <a:extLst>
              <a:ext uri="{FF2B5EF4-FFF2-40B4-BE49-F238E27FC236}">
                <a16:creationId xmlns:a16="http://schemas.microsoft.com/office/drawing/2014/main" id="{06C91AA3-D4A2-4EF2-BF4C-57FAD1743D6F}"/>
              </a:ext>
            </a:extLst>
          </p:cNvPr>
          <p:cNvPicPr>
            <a:picLocks noChangeAspect="1"/>
          </p:cNvPicPr>
          <p:nvPr/>
        </p:nvPicPr>
        <p:blipFill rotWithShape="1">
          <a:blip r:embed="rId2"/>
          <a:srcRect t="25000"/>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148" name="Rectangle 147">
            <a:extLst>
              <a:ext uri="{FF2B5EF4-FFF2-40B4-BE49-F238E27FC236}">
                <a16:creationId xmlns:a16="http://schemas.microsoft.com/office/drawing/2014/main" id="{3092D32E-B1E6-4335-BD86-8461882A79A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03300" y="-1052423"/>
            <a:ext cx="6857999" cy="8883647"/>
          </a:xfrm>
          <a:prstGeom prst="rect">
            <a:avLst/>
          </a:prstGeom>
          <a:gradFill flip="none" rotWithShape="1">
            <a:gsLst>
              <a:gs pos="0">
                <a:srgbClr val="000000">
                  <a:alpha val="35000"/>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B8F4FE4E-0CC9-4D69-80BE-B8782D5A75FF}"/>
              </a:ext>
            </a:extLst>
          </p:cNvPr>
          <p:cNvSpPr>
            <a:spLocks noGrp="1"/>
          </p:cNvSpPr>
          <p:nvPr>
            <p:ph type="ctrTitle"/>
          </p:nvPr>
        </p:nvSpPr>
        <p:spPr>
          <a:xfrm>
            <a:off x="990000" y="395289"/>
            <a:ext cx="4075200" cy="2226688"/>
          </a:xfrm>
        </p:spPr>
        <p:txBody>
          <a:bodyPr>
            <a:normAutofit/>
          </a:bodyPr>
          <a:lstStyle/>
          <a:p>
            <a:pPr>
              <a:lnSpc>
                <a:spcPct val="90000"/>
              </a:lnSpc>
            </a:pPr>
            <a:r>
              <a:rPr lang="vi-VN">
                <a:solidFill>
                  <a:srgbClr val="FFFFFF"/>
                </a:solidFill>
              </a:rPr>
              <a:t>SCREEN SHOT</a:t>
            </a:r>
            <a:br>
              <a:rPr lang="vi-VN">
                <a:solidFill>
                  <a:srgbClr val="FFFFFF"/>
                </a:solidFill>
              </a:rPr>
            </a:br>
            <a:r>
              <a:rPr lang="vi-VN">
                <a:solidFill>
                  <a:srgbClr val="FFFFFF"/>
                </a:solidFill>
              </a:rPr>
              <a:t>SIGN IN</a:t>
            </a:r>
            <a:endParaRPr lang="en-US">
              <a:solidFill>
                <a:srgbClr val="FFFFFF"/>
              </a:solidFill>
            </a:endParaRPr>
          </a:p>
        </p:txBody>
      </p:sp>
      <p:grpSp>
        <p:nvGrpSpPr>
          <p:cNvPr id="150" name="Group 149">
            <a:extLst>
              <a:ext uri="{FF2B5EF4-FFF2-40B4-BE49-F238E27FC236}">
                <a16:creationId xmlns:a16="http://schemas.microsoft.com/office/drawing/2014/main" id="{53D83BC4-A03A-4B80-BE2E-AB1542ABAD4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19525" y="2840038"/>
            <a:ext cx="2216150" cy="1177924"/>
            <a:chOff x="4987925" y="2840038"/>
            <a:chExt cx="2216150" cy="1177924"/>
          </a:xfrm>
        </p:grpSpPr>
        <p:sp>
          <p:nvSpPr>
            <p:cNvPr id="151" name="Rectangle 150">
              <a:extLst>
                <a:ext uri="{FF2B5EF4-FFF2-40B4-BE49-F238E27FC236}">
                  <a16:creationId xmlns:a16="http://schemas.microsoft.com/office/drawing/2014/main" id="{2F6F3D9A-452B-4940-9828-23E2DA52F7D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2" name="Group 151">
              <a:extLst>
                <a:ext uri="{FF2B5EF4-FFF2-40B4-BE49-F238E27FC236}">
                  <a16:creationId xmlns:a16="http://schemas.microsoft.com/office/drawing/2014/main" id="{FC141C93-0464-49A4-80F9-CBA4B4732100}"/>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153" name="Group 152">
                <a:extLst>
                  <a:ext uri="{FF2B5EF4-FFF2-40B4-BE49-F238E27FC236}">
                    <a16:creationId xmlns:a16="http://schemas.microsoft.com/office/drawing/2014/main" id="{0FBE46EE-1DFB-4A24-A727-EABB7534FB23}"/>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58" name="Freeform 68">
                  <a:extLst>
                    <a:ext uri="{FF2B5EF4-FFF2-40B4-BE49-F238E27FC236}">
                      <a16:creationId xmlns:a16="http://schemas.microsoft.com/office/drawing/2014/main" id="{2892A7AB-12E4-4169-836F-A0D0C91B7FEC}"/>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69">
                  <a:extLst>
                    <a:ext uri="{FF2B5EF4-FFF2-40B4-BE49-F238E27FC236}">
                      <a16:creationId xmlns:a16="http://schemas.microsoft.com/office/drawing/2014/main" id="{1F214575-72DE-4088-8694-62F426EF7DD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0" name="Line 70">
                  <a:extLst>
                    <a:ext uri="{FF2B5EF4-FFF2-40B4-BE49-F238E27FC236}">
                      <a16:creationId xmlns:a16="http://schemas.microsoft.com/office/drawing/2014/main" id="{DE02F19E-EAED-436A-985B-21E4AFF3ECF1}"/>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54" name="Group 153">
                <a:extLst>
                  <a:ext uri="{FF2B5EF4-FFF2-40B4-BE49-F238E27FC236}">
                    <a16:creationId xmlns:a16="http://schemas.microsoft.com/office/drawing/2014/main" id="{6748F1F2-C6CE-4B1D-BC12-02955EA2BA82}"/>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55" name="Freeform 68">
                  <a:extLst>
                    <a:ext uri="{FF2B5EF4-FFF2-40B4-BE49-F238E27FC236}">
                      <a16:creationId xmlns:a16="http://schemas.microsoft.com/office/drawing/2014/main" id="{80A5916D-E677-43F6-96A9-E16E5A8431B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69">
                  <a:extLst>
                    <a:ext uri="{FF2B5EF4-FFF2-40B4-BE49-F238E27FC236}">
                      <a16:creationId xmlns:a16="http://schemas.microsoft.com/office/drawing/2014/main" id="{115C4984-068B-47EF-9298-FC8384998B5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7" name="Line 70">
                  <a:extLst>
                    <a:ext uri="{FF2B5EF4-FFF2-40B4-BE49-F238E27FC236}">
                      <a16:creationId xmlns:a16="http://schemas.microsoft.com/office/drawing/2014/main" id="{8E1D9610-842B-4FB4-912A-67F61723EBF3}"/>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pic>
        <p:nvPicPr>
          <p:cNvPr id="3" name="Picture 2"/>
          <p:cNvPicPr>
            <a:picLocks noChangeAspect="1"/>
          </p:cNvPicPr>
          <p:nvPr/>
        </p:nvPicPr>
        <p:blipFill>
          <a:blip r:embed="rId3"/>
          <a:stretch>
            <a:fillRect/>
          </a:stretch>
        </p:blipFill>
        <p:spPr>
          <a:xfrm>
            <a:off x="0" y="-79199"/>
            <a:ext cx="12244229" cy="6897600"/>
          </a:xfrm>
          <a:prstGeom prst="rect">
            <a:avLst/>
          </a:prstGeom>
        </p:spPr>
      </p:pic>
    </p:spTree>
    <p:extLst>
      <p:ext uri="{BB962C8B-B14F-4D97-AF65-F5344CB8AC3E}">
        <p14:creationId xmlns:p14="http://schemas.microsoft.com/office/powerpoint/2010/main" val="3063177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1F4CD6D0-88B6-45F4-AC60-54587D3C92A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1" name="Video 160">
            <a:extLst>
              <a:ext uri="{FF2B5EF4-FFF2-40B4-BE49-F238E27FC236}">
                <a16:creationId xmlns:a16="http://schemas.microsoft.com/office/drawing/2014/main" id="{8CF059C5-2901-4E00-AC70-AA90D4EF5C6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103" name="Rectangle 102">
            <a:extLst>
              <a:ext uri="{FF2B5EF4-FFF2-40B4-BE49-F238E27FC236}">
                <a16:creationId xmlns:a16="http://schemas.microsoft.com/office/drawing/2014/main" id="{3092D32E-B1E6-4335-BD86-8461882A79A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03300" y="-1052423"/>
            <a:ext cx="6857999" cy="8883647"/>
          </a:xfrm>
          <a:prstGeom prst="rect">
            <a:avLst/>
          </a:prstGeom>
          <a:gradFill flip="none" rotWithShape="1">
            <a:gsLst>
              <a:gs pos="0">
                <a:srgbClr val="000000">
                  <a:alpha val="35000"/>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B8F4FE4E-0CC9-4D69-80BE-B8782D5A75FF}"/>
              </a:ext>
            </a:extLst>
          </p:cNvPr>
          <p:cNvSpPr>
            <a:spLocks noGrp="1"/>
          </p:cNvSpPr>
          <p:nvPr>
            <p:ph type="ctrTitle"/>
          </p:nvPr>
        </p:nvSpPr>
        <p:spPr>
          <a:xfrm>
            <a:off x="990000" y="395289"/>
            <a:ext cx="4075200" cy="2226688"/>
          </a:xfrm>
        </p:spPr>
        <p:txBody>
          <a:bodyPr>
            <a:normAutofit/>
          </a:bodyPr>
          <a:lstStyle/>
          <a:p>
            <a:pPr>
              <a:lnSpc>
                <a:spcPct val="90000"/>
              </a:lnSpc>
            </a:pPr>
            <a:r>
              <a:rPr lang="vi-VN">
                <a:solidFill>
                  <a:srgbClr val="FFFFFF"/>
                </a:solidFill>
              </a:rPr>
              <a:t>SCREEN SHOT</a:t>
            </a:r>
            <a:br>
              <a:rPr lang="vi-VN">
                <a:solidFill>
                  <a:srgbClr val="FFFFFF"/>
                </a:solidFill>
              </a:rPr>
            </a:br>
            <a:r>
              <a:rPr lang="vi-VN">
                <a:solidFill>
                  <a:srgbClr val="FFFFFF"/>
                </a:solidFill>
              </a:rPr>
              <a:t>SIGN OUT</a:t>
            </a:r>
            <a:endParaRPr lang="en-US">
              <a:solidFill>
                <a:srgbClr val="FFFFFF"/>
              </a:solidFill>
            </a:endParaRPr>
          </a:p>
        </p:txBody>
      </p:sp>
      <p:grpSp>
        <p:nvGrpSpPr>
          <p:cNvPr id="105" name="Group 104">
            <a:extLst>
              <a:ext uri="{FF2B5EF4-FFF2-40B4-BE49-F238E27FC236}">
                <a16:creationId xmlns:a16="http://schemas.microsoft.com/office/drawing/2014/main" id="{53D83BC4-A03A-4B80-BE2E-AB1542ABAD4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19525" y="2840038"/>
            <a:ext cx="2216150" cy="1177924"/>
            <a:chOff x="4987925" y="2840038"/>
            <a:chExt cx="2216150" cy="1177924"/>
          </a:xfrm>
        </p:grpSpPr>
        <p:sp>
          <p:nvSpPr>
            <p:cNvPr id="106" name="Rectangle 105">
              <a:extLst>
                <a:ext uri="{FF2B5EF4-FFF2-40B4-BE49-F238E27FC236}">
                  <a16:creationId xmlns:a16="http://schemas.microsoft.com/office/drawing/2014/main" id="{2F6F3D9A-452B-4940-9828-23E2DA52F7D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7" name="Group 106">
              <a:extLst>
                <a:ext uri="{FF2B5EF4-FFF2-40B4-BE49-F238E27FC236}">
                  <a16:creationId xmlns:a16="http://schemas.microsoft.com/office/drawing/2014/main" id="{FC141C93-0464-49A4-80F9-CBA4B4732100}"/>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108" name="Group 107">
                <a:extLst>
                  <a:ext uri="{FF2B5EF4-FFF2-40B4-BE49-F238E27FC236}">
                    <a16:creationId xmlns:a16="http://schemas.microsoft.com/office/drawing/2014/main" id="{0FBE46EE-1DFB-4A24-A727-EABB7534FB23}"/>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13" name="Freeform 68">
                  <a:extLst>
                    <a:ext uri="{FF2B5EF4-FFF2-40B4-BE49-F238E27FC236}">
                      <a16:creationId xmlns:a16="http://schemas.microsoft.com/office/drawing/2014/main" id="{2892A7AB-12E4-4169-836F-A0D0C91B7FEC}"/>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69">
                  <a:extLst>
                    <a:ext uri="{FF2B5EF4-FFF2-40B4-BE49-F238E27FC236}">
                      <a16:creationId xmlns:a16="http://schemas.microsoft.com/office/drawing/2014/main" id="{1F214575-72DE-4088-8694-62F426EF7DD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5" name="Line 70">
                  <a:extLst>
                    <a:ext uri="{FF2B5EF4-FFF2-40B4-BE49-F238E27FC236}">
                      <a16:creationId xmlns:a16="http://schemas.microsoft.com/office/drawing/2014/main" id="{DE02F19E-EAED-436A-985B-21E4AFF3ECF1}"/>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9" name="Group 108">
                <a:extLst>
                  <a:ext uri="{FF2B5EF4-FFF2-40B4-BE49-F238E27FC236}">
                    <a16:creationId xmlns:a16="http://schemas.microsoft.com/office/drawing/2014/main" id="{6748F1F2-C6CE-4B1D-BC12-02955EA2BA82}"/>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10" name="Freeform 68">
                  <a:extLst>
                    <a:ext uri="{FF2B5EF4-FFF2-40B4-BE49-F238E27FC236}">
                      <a16:creationId xmlns:a16="http://schemas.microsoft.com/office/drawing/2014/main" id="{80A5916D-E677-43F6-96A9-E16E5A8431B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69">
                  <a:extLst>
                    <a:ext uri="{FF2B5EF4-FFF2-40B4-BE49-F238E27FC236}">
                      <a16:creationId xmlns:a16="http://schemas.microsoft.com/office/drawing/2014/main" id="{115C4984-068B-47EF-9298-FC8384998B5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2" name="Line 70">
                  <a:extLst>
                    <a:ext uri="{FF2B5EF4-FFF2-40B4-BE49-F238E27FC236}">
                      <a16:creationId xmlns:a16="http://schemas.microsoft.com/office/drawing/2014/main" id="{8E1D9610-842B-4FB4-912A-67F61723EBF3}"/>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pic>
        <p:nvPicPr>
          <p:cNvPr id="3" name="Picture 2"/>
          <p:cNvPicPr>
            <a:picLocks noChangeAspect="1"/>
          </p:cNvPicPr>
          <p:nvPr/>
        </p:nvPicPr>
        <p:blipFill>
          <a:blip r:embed="rId5"/>
          <a:stretch>
            <a:fillRect/>
          </a:stretch>
        </p:blipFill>
        <p:spPr>
          <a:xfrm>
            <a:off x="0" y="0"/>
            <a:ext cx="12189863" cy="6818401"/>
          </a:xfrm>
          <a:prstGeom prst="rect">
            <a:avLst/>
          </a:prstGeom>
        </p:spPr>
      </p:pic>
    </p:spTree>
    <p:extLst>
      <p:ext uri="{BB962C8B-B14F-4D97-AF65-F5344CB8AC3E}">
        <p14:creationId xmlns:p14="http://schemas.microsoft.com/office/powerpoint/2010/main" val="3923378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42" fill="hold"/>
                                        <p:tgtEl>
                                          <p:spTgt spid="16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6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61"/>
                                        </p:tgtEl>
                                      </p:cBhvr>
                                    </p:cmd>
                                  </p:childTnLst>
                                </p:cTn>
                              </p:par>
                            </p:childTnLst>
                          </p:cTn>
                        </p:par>
                      </p:childTnLst>
                    </p:cTn>
                  </p:par>
                </p:childTnLst>
              </p:cTn>
              <p:nextCondLst>
                <p:cond evt="onClick" delay="0">
                  <p:tgtEl>
                    <p:spTgt spid="161"/>
                  </p:tgtEl>
                </p:cond>
              </p:nextCondLst>
            </p:seq>
            <p:video>
              <p:cMediaNode mute="1">
                <p:cTn id="12" repeatCount="indefinite" fill="hold" display="0">
                  <p:stCondLst>
                    <p:cond delay="indefinite"/>
                  </p:stCondLst>
                </p:cTn>
                <p:tgtEl>
                  <p:spTgt spid="161"/>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6" name="Rectangle 104">
            <a:extLst>
              <a:ext uri="{FF2B5EF4-FFF2-40B4-BE49-F238E27FC236}">
                <a16:creationId xmlns:a16="http://schemas.microsoft.com/office/drawing/2014/main" id="{72C53508-B3F0-4B95-A7BB-3FB94033C4E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F4FE4E-0CC9-4D69-80BE-B8782D5A75FF}"/>
              </a:ext>
            </a:extLst>
          </p:cNvPr>
          <p:cNvSpPr>
            <a:spLocks noGrp="1"/>
          </p:cNvSpPr>
          <p:nvPr>
            <p:ph type="ctrTitle"/>
          </p:nvPr>
        </p:nvSpPr>
        <p:spPr>
          <a:xfrm>
            <a:off x="7113600" y="1311279"/>
            <a:ext cx="4060800" cy="2049502"/>
          </a:xfrm>
        </p:spPr>
        <p:txBody>
          <a:bodyPr>
            <a:normAutofit/>
          </a:bodyPr>
          <a:lstStyle/>
          <a:p>
            <a:r>
              <a:rPr lang="vi-VN" sz="4400"/>
              <a:t>SCREEN </a:t>
            </a:r>
            <a:r>
              <a:rPr lang="vi-VN" sz="4400" smtClean="0"/>
              <a:t>SHOT</a:t>
            </a:r>
            <a:br>
              <a:rPr lang="vi-VN" sz="4400" smtClean="0"/>
            </a:br>
            <a:r>
              <a:rPr lang="en-US" sz="4400" smtClean="0"/>
              <a:t>EMPLOYEE</a:t>
            </a:r>
            <a:endParaRPr lang="en-US" sz="4400"/>
          </a:p>
        </p:txBody>
      </p:sp>
      <p:pic>
        <p:nvPicPr>
          <p:cNvPr id="18" name="Picture 17" descr="Graphical user interface, text, application&#10;&#10;Description automatically generated">
            <a:extLst>
              <a:ext uri="{FF2B5EF4-FFF2-40B4-BE49-F238E27FC236}">
                <a16:creationId xmlns:a16="http://schemas.microsoft.com/office/drawing/2014/main" id="{1DD7216D-A5D4-4E36-BC02-2144C5C0D00D}"/>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592200" y="540033"/>
            <a:ext cx="4896000" cy="2754000"/>
          </a:xfrm>
          <a:prstGeom prst="rect">
            <a:avLst/>
          </a:prstGeom>
          <a:noFill/>
        </p:spPr>
      </p:pic>
      <p:cxnSp>
        <p:nvCxnSpPr>
          <p:cNvPr id="167" name="Straight Connector 106">
            <a:extLst>
              <a:ext uri="{FF2B5EF4-FFF2-40B4-BE49-F238E27FC236}">
                <a16:creationId xmlns:a16="http://schemas.microsoft.com/office/drawing/2014/main" id="{58EBA113-6605-4291-A31D-0BEA2EFFB5D3}"/>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540000"/>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7DC925D4-A222-4AF4-B410-4AFDEE4557B2}"/>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8100000" flipH="1">
            <a:off x="6674373" y="402322"/>
            <a:ext cx="641183" cy="1069728"/>
            <a:chOff x="6484112" y="2967038"/>
            <a:chExt cx="641183" cy="1069728"/>
          </a:xfrm>
        </p:grpSpPr>
        <p:grpSp>
          <p:nvGrpSpPr>
            <p:cNvPr id="110" name="Group 109">
              <a:extLst>
                <a:ext uri="{FF2B5EF4-FFF2-40B4-BE49-F238E27FC236}">
                  <a16:creationId xmlns:a16="http://schemas.microsoft.com/office/drawing/2014/main" id="{0DBBB94E-15E5-42D1-A617-70B91FC06DD1}"/>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115" name="Freeform 68">
                <a:extLst>
                  <a:ext uri="{FF2B5EF4-FFF2-40B4-BE49-F238E27FC236}">
                    <a16:creationId xmlns:a16="http://schemas.microsoft.com/office/drawing/2014/main" id="{2C81B35A-4CE9-4440-B050-12A299FA65C6}"/>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69">
                <a:extLst>
                  <a:ext uri="{FF2B5EF4-FFF2-40B4-BE49-F238E27FC236}">
                    <a16:creationId xmlns:a16="http://schemas.microsoft.com/office/drawing/2014/main" id="{A0D17983-4044-441A-ADBD-E035D9AE7E8A}"/>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7" name="Line 70">
                <a:extLst>
                  <a:ext uri="{FF2B5EF4-FFF2-40B4-BE49-F238E27FC236}">
                    <a16:creationId xmlns:a16="http://schemas.microsoft.com/office/drawing/2014/main" id="{19F1FD06-FDAD-4A4F-BFA2-40C00615ED52}"/>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1" name="Group 110">
              <a:extLst>
                <a:ext uri="{FF2B5EF4-FFF2-40B4-BE49-F238E27FC236}">
                  <a16:creationId xmlns:a16="http://schemas.microsoft.com/office/drawing/2014/main" id="{7EFDE4C0-4728-4BFA-AB30-F128558D0430}"/>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112" name="Freeform 68">
                <a:extLst>
                  <a:ext uri="{FF2B5EF4-FFF2-40B4-BE49-F238E27FC236}">
                    <a16:creationId xmlns:a16="http://schemas.microsoft.com/office/drawing/2014/main" id="{1D506130-A061-4892-B4AB-FC514FF04AA8}"/>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69">
                <a:extLst>
                  <a:ext uri="{FF2B5EF4-FFF2-40B4-BE49-F238E27FC236}">
                    <a16:creationId xmlns:a16="http://schemas.microsoft.com/office/drawing/2014/main" id="{49AD3E33-5B3A-488D-9055-A66F489647A7}"/>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4" name="Line 70">
                <a:extLst>
                  <a:ext uri="{FF2B5EF4-FFF2-40B4-BE49-F238E27FC236}">
                    <a16:creationId xmlns:a16="http://schemas.microsoft.com/office/drawing/2014/main" id="{A5CE7C61-384B-4565-8779-29E91BEF4C57}"/>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pic>
        <p:nvPicPr>
          <p:cNvPr id="17" name="Picture 16" descr="Graphical user interface, application&#10;&#10;Description automatically generated">
            <a:extLst>
              <a:ext uri="{FF2B5EF4-FFF2-40B4-BE49-F238E27FC236}">
                <a16:creationId xmlns:a16="http://schemas.microsoft.com/office/drawing/2014/main" id="{A8E1629E-ABA1-4F1E-898A-27DF399DD576}"/>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592200" y="3564000"/>
            <a:ext cx="4896000" cy="2754000"/>
          </a:xfrm>
          <a:prstGeom prst="rect">
            <a:avLst/>
          </a:prstGeom>
          <a:noFill/>
        </p:spPr>
      </p:pic>
      <p:grpSp>
        <p:nvGrpSpPr>
          <p:cNvPr id="119" name="Group 118">
            <a:extLst>
              <a:ext uri="{FF2B5EF4-FFF2-40B4-BE49-F238E27FC236}">
                <a16:creationId xmlns:a16="http://schemas.microsoft.com/office/drawing/2014/main" id="{5EE5DB50-1341-4A9E-A206-967EBBDE449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8900000" flipH="1">
            <a:off x="11020476" y="5368081"/>
            <a:ext cx="641183" cy="1069728"/>
            <a:chOff x="6484112" y="2967038"/>
            <a:chExt cx="641183" cy="1069728"/>
          </a:xfrm>
        </p:grpSpPr>
        <p:grpSp>
          <p:nvGrpSpPr>
            <p:cNvPr id="120" name="Group 119">
              <a:extLst>
                <a:ext uri="{FF2B5EF4-FFF2-40B4-BE49-F238E27FC236}">
                  <a16:creationId xmlns:a16="http://schemas.microsoft.com/office/drawing/2014/main" id="{19A84626-F20C-4555-AFAF-1A2B70D3D9C6}"/>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125" name="Freeform 68">
                <a:extLst>
                  <a:ext uri="{FF2B5EF4-FFF2-40B4-BE49-F238E27FC236}">
                    <a16:creationId xmlns:a16="http://schemas.microsoft.com/office/drawing/2014/main" id="{561A2DEB-32E0-497B-AFF5-12455326DCA5}"/>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69">
                <a:extLst>
                  <a:ext uri="{FF2B5EF4-FFF2-40B4-BE49-F238E27FC236}">
                    <a16:creationId xmlns:a16="http://schemas.microsoft.com/office/drawing/2014/main" id="{F74C0FA4-7280-478C-9F0A-5C44367405DF}"/>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7" name="Line 70">
                <a:extLst>
                  <a:ext uri="{FF2B5EF4-FFF2-40B4-BE49-F238E27FC236}">
                    <a16:creationId xmlns:a16="http://schemas.microsoft.com/office/drawing/2014/main" id="{6055EE13-719B-42CB-B390-656E3D7ED4B1}"/>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 name="Group 120">
              <a:extLst>
                <a:ext uri="{FF2B5EF4-FFF2-40B4-BE49-F238E27FC236}">
                  <a16:creationId xmlns:a16="http://schemas.microsoft.com/office/drawing/2014/main" id="{0AFE4A8F-11DC-406B-81CA-1EFF5D00CE56}"/>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122" name="Freeform 68">
                <a:extLst>
                  <a:ext uri="{FF2B5EF4-FFF2-40B4-BE49-F238E27FC236}">
                    <a16:creationId xmlns:a16="http://schemas.microsoft.com/office/drawing/2014/main" id="{1220809B-3187-4A4E-B1B4-931C71836CC5}"/>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69">
                <a:extLst>
                  <a:ext uri="{FF2B5EF4-FFF2-40B4-BE49-F238E27FC236}">
                    <a16:creationId xmlns:a16="http://schemas.microsoft.com/office/drawing/2014/main" id="{FA8BADC2-4522-4CCB-B068-9C3AC1F1EF3D}"/>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4" name="Line 70">
                <a:extLst>
                  <a:ext uri="{FF2B5EF4-FFF2-40B4-BE49-F238E27FC236}">
                    <a16:creationId xmlns:a16="http://schemas.microsoft.com/office/drawing/2014/main" id="{8507DFE2-C18B-40C2-A945-EFDD0D8EC93A}"/>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8617140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0" name="Rectangle 99">
            <a:extLst>
              <a:ext uri="{FF2B5EF4-FFF2-40B4-BE49-F238E27FC236}">
                <a16:creationId xmlns:a16="http://schemas.microsoft.com/office/drawing/2014/main" id="{3011B0B3-5679-4759-90B8-3B908C4CBD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F4FE4E-0CC9-4D69-80BE-B8782D5A75FF}"/>
              </a:ext>
            </a:extLst>
          </p:cNvPr>
          <p:cNvSpPr>
            <a:spLocks noGrp="1"/>
          </p:cNvSpPr>
          <p:nvPr>
            <p:ph type="ctrTitle"/>
          </p:nvPr>
        </p:nvSpPr>
        <p:spPr>
          <a:xfrm>
            <a:off x="990000" y="1089025"/>
            <a:ext cx="4075200" cy="1532951"/>
          </a:xfrm>
        </p:spPr>
        <p:txBody>
          <a:bodyPr>
            <a:normAutofit/>
          </a:bodyPr>
          <a:lstStyle/>
          <a:p>
            <a:pPr algn="l"/>
            <a:r>
              <a:rPr lang="vi-VN" sz="4400" dirty="0"/>
              <a:t>SCREEN SHOT</a:t>
            </a:r>
            <a:br>
              <a:rPr lang="vi-VN" sz="4400" dirty="0"/>
            </a:br>
            <a:r>
              <a:rPr lang="vi-VN" sz="4400" dirty="0"/>
              <a:t>SERVICES</a:t>
            </a:r>
            <a:endParaRPr lang="en-US" sz="4400" dirty="0"/>
          </a:p>
        </p:txBody>
      </p:sp>
      <p:grpSp>
        <p:nvGrpSpPr>
          <p:cNvPr id="102" name="Group 101">
            <a:extLst>
              <a:ext uri="{FF2B5EF4-FFF2-40B4-BE49-F238E27FC236}">
                <a16:creationId xmlns:a16="http://schemas.microsoft.com/office/drawing/2014/main" id="{50F37AA1-A09B-4E28-987B-38E5060E1BAE}"/>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19525" y="2840038"/>
            <a:ext cx="2216150" cy="1177924"/>
            <a:chOff x="4987925" y="2840038"/>
            <a:chExt cx="2216150" cy="1177924"/>
          </a:xfrm>
        </p:grpSpPr>
        <p:sp>
          <p:nvSpPr>
            <p:cNvPr id="103" name="Rectangle 102">
              <a:extLst>
                <a:ext uri="{FF2B5EF4-FFF2-40B4-BE49-F238E27FC236}">
                  <a16:creationId xmlns:a16="http://schemas.microsoft.com/office/drawing/2014/main" id="{9874D018-FDBA-4AD4-8C74-17D41F4FB69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4" name="Group 103">
              <a:extLst>
                <a:ext uri="{FF2B5EF4-FFF2-40B4-BE49-F238E27FC236}">
                  <a16:creationId xmlns:a16="http://schemas.microsoft.com/office/drawing/2014/main" id="{DB43F5C4-EF74-49F4-97CB-97938DDC2FFA}"/>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105" name="Group 104">
                <a:extLst>
                  <a:ext uri="{FF2B5EF4-FFF2-40B4-BE49-F238E27FC236}">
                    <a16:creationId xmlns:a16="http://schemas.microsoft.com/office/drawing/2014/main" id="{B74E0761-A6EC-4896-A2D4-97A0AF0AA00F}"/>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10" name="Freeform 68">
                  <a:extLst>
                    <a:ext uri="{FF2B5EF4-FFF2-40B4-BE49-F238E27FC236}">
                      <a16:creationId xmlns:a16="http://schemas.microsoft.com/office/drawing/2014/main" id="{E02DDA0C-BC2F-4EA7-B34E-E0A38B82BA22}"/>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69">
                  <a:extLst>
                    <a:ext uri="{FF2B5EF4-FFF2-40B4-BE49-F238E27FC236}">
                      <a16:creationId xmlns:a16="http://schemas.microsoft.com/office/drawing/2014/main" id="{CF13B05D-4163-4B4E-A2D2-FA7ED9468237}"/>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2" name="Line 70">
                  <a:extLst>
                    <a:ext uri="{FF2B5EF4-FFF2-40B4-BE49-F238E27FC236}">
                      <a16:creationId xmlns:a16="http://schemas.microsoft.com/office/drawing/2014/main" id="{6D222543-B140-45C1-A731-C56E6B3A17C5}"/>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6" name="Group 105">
                <a:extLst>
                  <a:ext uri="{FF2B5EF4-FFF2-40B4-BE49-F238E27FC236}">
                    <a16:creationId xmlns:a16="http://schemas.microsoft.com/office/drawing/2014/main" id="{21D25868-4B38-41A5-8DA7-BB01E8534246}"/>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07" name="Freeform 68">
                  <a:extLst>
                    <a:ext uri="{FF2B5EF4-FFF2-40B4-BE49-F238E27FC236}">
                      <a16:creationId xmlns:a16="http://schemas.microsoft.com/office/drawing/2014/main" id="{9BA6FA89-CCD8-4CC0-954F-FBBFA59737E7}"/>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69">
                  <a:extLst>
                    <a:ext uri="{FF2B5EF4-FFF2-40B4-BE49-F238E27FC236}">
                      <a16:creationId xmlns:a16="http://schemas.microsoft.com/office/drawing/2014/main" id="{73005E59-2B44-4A62-A8F1-504FB170608D}"/>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9" name="Line 70">
                  <a:extLst>
                    <a:ext uri="{FF2B5EF4-FFF2-40B4-BE49-F238E27FC236}">
                      <a16:creationId xmlns:a16="http://schemas.microsoft.com/office/drawing/2014/main" id="{C9AB3E16-8B92-47B2-BA2E-02935767A808}"/>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114" name="Rectangle 113">
            <a:extLst>
              <a:ext uri="{FF2B5EF4-FFF2-40B4-BE49-F238E27FC236}">
                <a16:creationId xmlns:a16="http://schemas.microsoft.com/office/drawing/2014/main" id="{1B5DF063-A889-4037-8C0F-D6D42410715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5" name="Picture 4" descr="Graphical user interface, application&#10;&#10;Description automatically generated">
            <a:extLst>
              <a:ext uri="{FF2B5EF4-FFF2-40B4-BE49-F238E27FC236}">
                <a16:creationId xmlns:a16="http://schemas.microsoft.com/office/drawing/2014/main" id="{A5656474-EB66-4912-B9B1-19E259AA38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7643" y="540033"/>
            <a:ext cx="4706852" cy="5775279"/>
          </a:xfrm>
          <a:prstGeom prst="rect">
            <a:avLst/>
          </a:prstGeom>
        </p:spPr>
      </p:pic>
      <p:pic>
        <p:nvPicPr>
          <p:cNvPr id="3" name="Picture 2"/>
          <p:cNvPicPr>
            <a:picLocks noChangeAspect="1"/>
          </p:cNvPicPr>
          <p:nvPr/>
        </p:nvPicPr>
        <p:blipFill>
          <a:blip r:embed="rId3"/>
          <a:stretch>
            <a:fillRect/>
          </a:stretch>
        </p:blipFill>
        <p:spPr>
          <a:xfrm>
            <a:off x="-304000" y="0"/>
            <a:ext cx="12496000" cy="6857999"/>
          </a:xfrm>
          <a:prstGeom prst="rect">
            <a:avLst/>
          </a:prstGeom>
        </p:spPr>
      </p:pic>
    </p:spTree>
    <p:extLst>
      <p:ext uri="{BB962C8B-B14F-4D97-AF65-F5344CB8AC3E}">
        <p14:creationId xmlns:p14="http://schemas.microsoft.com/office/powerpoint/2010/main" val="41817008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4FE4E-0CC9-4D69-80BE-B8782D5A75FF}"/>
              </a:ext>
            </a:extLst>
          </p:cNvPr>
          <p:cNvSpPr>
            <a:spLocks noGrp="1"/>
          </p:cNvSpPr>
          <p:nvPr>
            <p:ph type="ctrTitle"/>
          </p:nvPr>
        </p:nvSpPr>
        <p:spPr>
          <a:xfrm>
            <a:off x="990000" y="1089025"/>
            <a:ext cx="4075200" cy="1532951"/>
          </a:xfrm>
        </p:spPr>
        <p:txBody>
          <a:bodyPr>
            <a:normAutofit/>
          </a:bodyPr>
          <a:lstStyle/>
          <a:p>
            <a:pPr algn="l"/>
            <a:r>
              <a:rPr lang="vi-VN" sz="4400" dirty="0"/>
              <a:t>SCREEN SHOT</a:t>
            </a:r>
            <a:br>
              <a:rPr lang="vi-VN" sz="4400" dirty="0"/>
            </a:br>
            <a:r>
              <a:rPr lang="vi-VN" sz="4400" dirty="0"/>
              <a:t>SERVICES</a:t>
            </a:r>
            <a:endParaRPr lang="en-US" sz="4400" dirty="0"/>
          </a:p>
        </p:txBody>
      </p:sp>
      <p:pic>
        <p:nvPicPr>
          <p:cNvPr id="5" name="Picture 4" descr="Graphical user interface, application&#10;&#10;Description automatically generated">
            <a:extLst>
              <a:ext uri="{FF2B5EF4-FFF2-40B4-BE49-F238E27FC236}">
                <a16:creationId xmlns:a16="http://schemas.microsoft.com/office/drawing/2014/main" id="{A5656474-EB66-4912-B9B1-19E259AA38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7643" y="540033"/>
            <a:ext cx="4706852" cy="5775279"/>
          </a:xfrm>
          <a:prstGeom prst="rect">
            <a:avLst/>
          </a:prstGeom>
        </p:spPr>
      </p:pic>
      <p:pic>
        <p:nvPicPr>
          <p:cNvPr id="4" name="Picture 3"/>
          <p:cNvPicPr>
            <a:picLocks noChangeAspect="1"/>
          </p:cNvPicPr>
          <p:nvPr/>
        </p:nvPicPr>
        <p:blipFill>
          <a:blip r:embed="rId3"/>
          <a:stretch>
            <a:fillRect/>
          </a:stretch>
        </p:blipFill>
        <p:spPr>
          <a:xfrm>
            <a:off x="0" y="0"/>
            <a:ext cx="12192000" cy="3323809"/>
          </a:xfrm>
          <a:prstGeom prst="rect">
            <a:avLst/>
          </a:prstGeom>
        </p:spPr>
      </p:pic>
      <p:pic>
        <p:nvPicPr>
          <p:cNvPr id="6" name="Picture 5"/>
          <p:cNvPicPr>
            <a:picLocks noChangeAspect="1"/>
          </p:cNvPicPr>
          <p:nvPr/>
        </p:nvPicPr>
        <p:blipFill>
          <a:blip r:embed="rId4"/>
          <a:stretch>
            <a:fillRect/>
          </a:stretch>
        </p:blipFill>
        <p:spPr>
          <a:xfrm>
            <a:off x="0" y="3323809"/>
            <a:ext cx="12192000" cy="3531536"/>
          </a:xfrm>
          <a:prstGeom prst="rect">
            <a:avLst/>
          </a:prstGeom>
        </p:spPr>
      </p:pic>
    </p:spTree>
    <p:extLst>
      <p:ext uri="{BB962C8B-B14F-4D97-AF65-F5344CB8AC3E}">
        <p14:creationId xmlns:p14="http://schemas.microsoft.com/office/powerpoint/2010/main" val="31607535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5" name="Rectangle 138">
            <a:extLst>
              <a:ext uri="{FF2B5EF4-FFF2-40B4-BE49-F238E27FC236}">
                <a16:creationId xmlns:a16="http://schemas.microsoft.com/office/drawing/2014/main" id="{1F4CD6D0-88B6-45F4-AC60-54587D3C92A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6" name="Video 155">
            <a:extLst>
              <a:ext uri="{FF2B5EF4-FFF2-40B4-BE49-F238E27FC236}">
                <a16:creationId xmlns:a16="http://schemas.microsoft.com/office/drawing/2014/main" id="{828E5252-E8F1-4E80-A52B-1C58EDD7728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157" name="Rectangle 140">
            <a:extLst>
              <a:ext uri="{FF2B5EF4-FFF2-40B4-BE49-F238E27FC236}">
                <a16:creationId xmlns:a16="http://schemas.microsoft.com/office/drawing/2014/main" id="{3092D32E-B1E6-4335-BD86-8461882A79A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03300" y="-1052423"/>
            <a:ext cx="6857999" cy="8883647"/>
          </a:xfrm>
          <a:prstGeom prst="rect">
            <a:avLst/>
          </a:prstGeom>
          <a:gradFill flip="none" rotWithShape="1">
            <a:gsLst>
              <a:gs pos="0">
                <a:srgbClr val="000000">
                  <a:alpha val="35000"/>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B8F4FE4E-0CC9-4D69-80BE-B8782D5A75FF}"/>
              </a:ext>
            </a:extLst>
          </p:cNvPr>
          <p:cNvSpPr>
            <a:spLocks noGrp="1"/>
          </p:cNvSpPr>
          <p:nvPr>
            <p:ph type="ctrTitle"/>
          </p:nvPr>
        </p:nvSpPr>
        <p:spPr>
          <a:xfrm>
            <a:off x="990000" y="395289"/>
            <a:ext cx="4075200" cy="2226688"/>
          </a:xfrm>
        </p:spPr>
        <p:txBody>
          <a:bodyPr>
            <a:normAutofit/>
          </a:bodyPr>
          <a:lstStyle/>
          <a:p>
            <a:pPr>
              <a:lnSpc>
                <a:spcPct val="90000"/>
              </a:lnSpc>
            </a:pPr>
            <a:r>
              <a:rPr lang="vi-VN">
                <a:solidFill>
                  <a:srgbClr val="FFFFFF"/>
                </a:solidFill>
              </a:rPr>
              <a:t>SCREEN SHOT</a:t>
            </a:r>
            <a:br>
              <a:rPr lang="vi-VN">
                <a:solidFill>
                  <a:srgbClr val="FFFFFF"/>
                </a:solidFill>
              </a:rPr>
            </a:br>
            <a:r>
              <a:rPr lang="vi-VN">
                <a:solidFill>
                  <a:srgbClr val="FFFFFF"/>
                </a:solidFill>
              </a:rPr>
              <a:t>SERVICES</a:t>
            </a:r>
            <a:endParaRPr lang="en-US">
              <a:solidFill>
                <a:srgbClr val="FFFFFF"/>
              </a:solidFill>
            </a:endParaRPr>
          </a:p>
        </p:txBody>
      </p:sp>
      <p:grpSp>
        <p:nvGrpSpPr>
          <p:cNvPr id="158" name="Group 142">
            <a:extLst>
              <a:ext uri="{FF2B5EF4-FFF2-40B4-BE49-F238E27FC236}">
                <a16:creationId xmlns:a16="http://schemas.microsoft.com/office/drawing/2014/main" id="{53D83BC4-A03A-4B80-BE2E-AB1542ABAD4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19525" y="2840038"/>
            <a:ext cx="2216150" cy="1177924"/>
            <a:chOff x="4987925" y="2840038"/>
            <a:chExt cx="2216150" cy="1177924"/>
          </a:xfrm>
        </p:grpSpPr>
        <p:sp>
          <p:nvSpPr>
            <p:cNvPr id="159" name="Rectangle 143">
              <a:extLst>
                <a:ext uri="{FF2B5EF4-FFF2-40B4-BE49-F238E27FC236}">
                  <a16:creationId xmlns:a16="http://schemas.microsoft.com/office/drawing/2014/main" id="{2F6F3D9A-452B-4940-9828-23E2DA52F7D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5" name="Group 144">
              <a:extLst>
                <a:ext uri="{FF2B5EF4-FFF2-40B4-BE49-F238E27FC236}">
                  <a16:creationId xmlns:a16="http://schemas.microsoft.com/office/drawing/2014/main" id="{FC141C93-0464-49A4-80F9-CBA4B4732100}"/>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146" name="Group 145">
                <a:extLst>
                  <a:ext uri="{FF2B5EF4-FFF2-40B4-BE49-F238E27FC236}">
                    <a16:creationId xmlns:a16="http://schemas.microsoft.com/office/drawing/2014/main" id="{0FBE46EE-1DFB-4A24-A727-EABB7534FB23}"/>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60" name="Freeform 68">
                  <a:extLst>
                    <a:ext uri="{FF2B5EF4-FFF2-40B4-BE49-F238E27FC236}">
                      <a16:creationId xmlns:a16="http://schemas.microsoft.com/office/drawing/2014/main" id="{2892A7AB-12E4-4169-836F-A0D0C91B7FEC}"/>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69">
                  <a:extLst>
                    <a:ext uri="{FF2B5EF4-FFF2-40B4-BE49-F238E27FC236}">
                      <a16:creationId xmlns:a16="http://schemas.microsoft.com/office/drawing/2014/main" id="{1F214575-72DE-4088-8694-62F426EF7DD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2" name="Line 70">
                  <a:extLst>
                    <a:ext uri="{FF2B5EF4-FFF2-40B4-BE49-F238E27FC236}">
                      <a16:creationId xmlns:a16="http://schemas.microsoft.com/office/drawing/2014/main" id="{DE02F19E-EAED-436A-985B-21E4AFF3ECF1}"/>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7" name="Group 146">
                <a:extLst>
                  <a:ext uri="{FF2B5EF4-FFF2-40B4-BE49-F238E27FC236}">
                    <a16:creationId xmlns:a16="http://schemas.microsoft.com/office/drawing/2014/main" id="{6748F1F2-C6CE-4B1D-BC12-02955EA2BA82}"/>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63" name="Freeform 68">
                  <a:extLst>
                    <a:ext uri="{FF2B5EF4-FFF2-40B4-BE49-F238E27FC236}">
                      <a16:creationId xmlns:a16="http://schemas.microsoft.com/office/drawing/2014/main" id="{80A5916D-E677-43F6-96A9-E16E5A8431B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69">
                  <a:extLst>
                    <a:ext uri="{FF2B5EF4-FFF2-40B4-BE49-F238E27FC236}">
                      <a16:creationId xmlns:a16="http://schemas.microsoft.com/office/drawing/2014/main" id="{115C4984-068B-47EF-9298-FC8384998B5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5" name="Line 70">
                  <a:extLst>
                    <a:ext uri="{FF2B5EF4-FFF2-40B4-BE49-F238E27FC236}">
                      <a16:creationId xmlns:a16="http://schemas.microsoft.com/office/drawing/2014/main" id="{8E1D9610-842B-4FB4-912A-67F61723EBF3}"/>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pic>
        <p:nvPicPr>
          <p:cNvPr id="3" name="Picture 2"/>
          <p:cNvPicPr>
            <a:picLocks noChangeAspect="1"/>
          </p:cNvPicPr>
          <p:nvPr/>
        </p:nvPicPr>
        <p:blipFill>
          <a:blip r:embed="rId5"/>
          <a:stretch>
            <a:fillRect/>
          </a:stretch>
        </p:blipFill>
        <p:spPr>
          <a:xfrm>
            <a:off x="-9525" y="575183"/>
            <a:ext cx="12192000" cy="5606695"/>
          </a:xfrm>
          <a:prstGeom prst="rect">
            <a:avLst/>
          </a:prstGeom>
        </p:spPr>
      </p:pic>
    </p:spTree>
    <p:extLst>
      <p:ext uri="{BB962C8B-B14F-4D97-AF65-F5344CB8AC3E}">
        <p14:creationId xmlns:p14="http://schemas.microsoft.com/office/powerpoint/2010/main" val="1998227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15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5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56"/>
                                        </p:tgtEl>
                                      </p:cBhvr>
                                    </p:cmd>
                                  </p:childTnLst>
                                </p:cTn>
                              </p:par>
                            </p:childTnLst>
                          </p:cTn>
                        </p:par>
                      </p:childTnLst>
                    </p:cTn>
                  </p:par>
                </p:childTnLst>
              </p:cTn>
              <p:nextCondLst>
                <p:cond evt="onClick" delay="0">
                  <p:tgtEl>
                    <p:spTgt spid="156"/>
                  </p:tgtEl>
                </p:cond>
              </p:nextCondLst>
            </p:seq>
            <p:video>
              <p:cMediaNode mute="1">
                <p:cTn id="12" repeatCount="indefinite" fill="hold" display="0">
                  <p:stCondLst>
                    <p:cond delay="indefinite"/>
                  </p:stCondLst>
                </p:cTn>
                <p:tgtEl>
                  <p:spTgt spid="156"/>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1F4CD6D0-88B6-45F4-AC60-54587D3C92A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4" name="Picture 153" descr="Graph on document with pen">
            <a:extLst>
              <a:ext uri="{FF2B5EF4-FFF2-40B4-BE49-F238E27FC236}">
                <a16:creationId xmlns:a16="http://schemas.microsoft.com/office/drawing/2014/main" id="{7B76D513-8FF5-4FA1-8E6F-93869E3F2611}"/>
              </a:ext>
            </a:extLst>
          </p:cNvPr>
          <p:cNvPicPr>
            <a:picLocks noChangeAspect="1"/>
          </p:cNvPicPr>
          <p:nvPr/>
        </p:nvPicPr>
        <p:blipFill rotWithShape="1">
          <a:blip r:embed="rId2"/>
          <a:srcRect t="1510" b="14220"/>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96" name="Rectangle 95">
            <a:extLst>
              <a:ext uri="{FF2B5EF4-FFF2-40B4-BE49-F238E27FC236}">
                <a16:creationId xmlns:a16="http://schemas.microsoft.com/office/drawing/2014/main" id="{3092D32E-B1E6-4335-BD86-8461882A79A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03300" y="-1052423"/>
            <a:ext cx="6857999" cy="8883647"/>
          </a:xfrm>
          <a:prstGeom prst="rect">
            <a:avLst/>
          </a:prstGeom>
          <a:gradFill flip="none" rotWithShape="1">
            <a:gsLst>
              <a:gs pos="0">
                <a:srgbClr val="000000">
                  <a:alpha val="35000"/>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B8F4FE4E-0CC9-4D69-80BE-B8782D5A75FF}"/>
              </a:ext>
            </a:extLst>
          </p:cNvPr>
          <p:cNvSpPr>
            <a:spLocks noGrp="1"/>
          </p:cNvSpPr>
          <p:nvPr>
            <p:ph type="ctrTitle"/>
          </p:nvPr>
        </p:nvSpPr>
        <p:spPr>
          <a:xfrm>
            <a:off x="990000" y="395289"/>
            <a:ext cx="4075200" cy="2226688"/>
          </a:xfrm>
        </p:spPr>
        <p:txBody>
          <a:bodyPr>
            <a:normAutofit/>
          </a:bodyPr>
          <a:lstStyle/>
          <a:p>
            <a:pPr>
              <a:lnSpc>
                <a:spcPct val="90000"/>
              </a:lnSpc>
            </a:pPr>
            <a:r>
              <a:rPr lang="vi-VN">
                <a:solidFill>
                  <a:srgbClr val="FFFFFF"/>
                </a:solidFill>
              </a:rPr>
              <a:t>SCREEN SHOT</a:t>
            </a:r>
            <a:br>
              <a:rPr lang="vi-VN">
                <a:solidFill>
                  <a:srgbClr val="FFFFFF"/>
                </a:solidFill>
              </a:rPr>
            </a:br>
            <a:r>
              <a:rPr lang="vi-VN">
                <a:solidFill>
                  <a:srgbClr val="FFFFFF"/>
                </a:solidFill>
              </a:rPr>
              <a:t>PAYMENT</a:t>
            </a:r>
            <a:endParaRPr lang="en-US">
              <a:solidFill>
                <a:srgbClr val="FFFFFF"/>
              </a:solidFill>
            </a:endParaRPr>
          </a:p>
        </p:txBody>
      </p:sp>
      <p:grpSp>
        <p:nvGrpSpPr>
          <p:cNvPr id="98" name="Group 97">
            <a:extLst>
              <a:ext uri="{FF2B5EF4-FFF2-40B4-BE49-F238E27FC236}">
                <a16:creationId xmlns:a16="http://schemas.microsoft.com/office/drawing/2014/main" id="{53D83BC4-A03A-4B80-BE2E-AB1542ABAD4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19525" y="2840038"/>
            <a:ext cx="2216150" cy="1177924"/>
            <a:chOff x="4987925" y="2840038"/>
            <a:chExt cx="2216150" cy="1177924"/>
          </a:xfrm>
        </p:grpSpPr>
        <p:sp>
          <p:nvSpPr>
            <p:cNvPr id="99" name="Rectangle 98">
              <a:extLst>
                <a:ext uri="{FF2B5EF4-FFF2-40B4-BE49-F238E27FC236}">
                  <a16:creationId xmlns:a16="http://schemas.microsoft.com/office/drawing/2014/main" id="{2F6F3D9A-452B-4940-9828-23E2DA52F7D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0" name="Group 99">
              <a:extLst>
                <a:ext uri="{FF2B5EF4-FFF2-40B4-BE49-F238E27FC236}">
                  <a16:creationId xmlns:a16="http://schemas.microsoft.com/office/drawing/2014/main" id="{FC141C93-0464-49A4-80F9-CBA4B4732100}"/>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101" name="Group 100">
                <a:extLst>
                  <a:ext uri="{FF2B5EF4-FFF2-40B4-BE49-F238E27FC236}">
                    <a16:creationId xmlns:a16="http://schemas.microsoft.com/office/drawing/2014/main" id="{0FBE46EE-1DFB-4A24-A727-EABB7534FB23}"/>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06" name="Freeform 68">
                  <a:extLst>
                    <a:ext uri="{FF2B5EF4-FFF2-40B4-BE49-F238E27FC236}">
                      <a16:creationId xmlns:a16="http://schemas.microsoft.com/office/drawing/2014/main" id="{2892A7AB-12E4-4169-836F-A0D0C91B7FEC}"/>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69">
                  <a:extLst>
                    <a:ext uri="{FF2B5EF4-FFF2-40B4-BE49-F238E27FC236}">
                      <a16:creationId xmlns:a16="http://schemas.microsoft.com/office/drawing/2014/main" id="{1F214575-72DE-4088-8694-62F426EF7DD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8" name="Line 70">
                  <a:extLst>
                    <a:ext uri="{FF2B5EF4-FFF2-40B4-BE49-F238E27FC236}">
                      <a16:creationId xmlns:a16="http://schemas.microsoft.com/office/drawing/2014/main" id="{DE02F19E-EAED-436A-985B-21E4AFF3ECF1}"/>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2" name="Group 101">
                <a:extLst>
                  <a:ext uri="{FF2B5EF4-FFF2-40B4-BE49-F238E27FC236}">
                    <a16:creationId xmlns:a16="http://schemas.microsoft.com/office/drawing/2014/main" id="{6748F1F2-C6CE-4B1D-BC12-02955EA2BA82}"/>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03" name="Freeform 68">
                  <a:extLst>
                    <a:ext uri="{FF2B5EF4-FFF2-40B4-BE49-F238E27FC236}">
                      <a16:creationId xmlns:a16="http://schemas.microsoft.com/office/drawing/2014/main" id="{80A5916D-E677-43F6-96A9-E16E5A8431B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69">
                  <a:extLst>
                    <a:ext uri="{FF2B5EF4-FFF2-40B4-BE49-F238E27FC236}">
                      <a16:creationId xmlns:a16="http://schemas.microsoft.com/office/drawing/2014/main" id="{115C4984-068B-47EF-9298-FC8384998B5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5" name="Line 70">
                  <a:extLst>
                    <a:ext uri="{FF2B5EF4-FFF2-40B4-BE49-F238E27FC236}">
                      <a16:creationId xmlns:a16="http://schemas.microsoft.com/office/drawing/2014/main" id="{8E1D9610-842B-4FB4-912A-67F61723EBF3}"/>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pic>
        <p:nvPicPr>
          <p:cNvPr id="3" name="Picture 2"/>
          <p:cNvPicPr>
            <a:picLocks noChangeAspect="1"/>
          </p:cNvPicPr>
          <p:nvPr/>
        </p:nvPicPr>
        <p:blipFill>
          <a:blip r:embed="rId3"/>
          <a:stretch>
            <a:fillRect/>
          </a:stretch>
        </p:blipFill>
        <p:spPr>
          <a:xfrm>
            <a:off x="0" y="341623"/>
            <a:ext cx="12192000" cy="5849552"/>
          </a:xfrm>
          <a:prstGeom prst="rect">
            <a:avLst/>
          </a:prstGeom>
        </p:spPr>
      </p:pic>
    </p:spTree>
    <p:extLst>
      <p:ext uri="{BB962C8B-B14F-4D97-AF65-F5344CB8AC3E}">
        <p14:creationId xmlns:p14="http://schemas.microsoft.com/office/powerpoint/2010/main" val="2196772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4" name="Rectangle 92">
            <a:extLst>
              <a:ext uri="{FF2B5EF4-FFF2-40B4-BE49-F238E27FC236}">
                <a16:creationId xmlns:a16="http://schemas.microsoft.com/office/drawing/2014/main" id="{3011B0B3-5679-4759-90B8-3B908C4CBD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F4FE4E-0CC9-4D69-80BE-B8782D5A75FF}"/>
              </a:ext>
            </a:extLst>
          </p:cNvPr>
          <p:cNvSpPr>
            <a:spLocks noGrp="1"/>
          </p:cNvSpPr>
          <p:nvPr>
            <p:ph type="ctrTitle"/>
          </p:nvPr>
        </p:nvSpPr>
        <p:spPr>
          <a:xfrm>
            <a:off x="990000" y="1089025"/>
            <a:ext cx="4075200" cy="1532951"/>
          </a:xfrm>
        </p:spPr>
        <p:txBody>
          <a:bodyPr>
            <a:normAutofit/>
          </a:bodyPr>
          <a:lstStyle/>
          <a:p>
            <a:pPr algn="l"/>
            <a:endParaRPr lang="en-US" sz="4400" dirty="0"/>
          </a:p>
        </p:txBody>
      </p:sp>
      <p:grpSp>
        <p:nvGrpSpPr>
          <p:cNvPr id="155" name="Group 94">
            <a:extLst>
              <a:ext uri="{FF2B5EF4-FFF2-40B4-BE49-F238E27FC236}">
                <a16:creationId xmlns:a16="http://schemas.microsoft.com/office/drawing/2014/main" id="{50F37AA1-A09B-4E28-987B-38E5060E1BAE}"/>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19525" y="2840038"/>
            <a:ext cx="2216150" cy="1177924"/>
            <a:chOff x="4987925" y="2840038"/>
            <a:chExt cx="2216150" cy="1177924"/>
          </a:xfrm>
        </p:grpSpPr>
        <p:sp>
          <p:nvSpPr>
            <p:cNvPr id="156" name="Rectangle 95">
              <a:extLst>
                <a:ext uri="{FF2B5EF4-FFF2-40B4-BE49-F238E27FC236}">
                  <a16:creationId xmlns:a16="http://schemas.microsoft.com/office/drawing/2014/main" id="{9874D018-FDBA-4AD4-8C74-17D41F4FB69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7" name="Group 96">
              <a:extLst>
                <a:ext uri="{FF2B5EF4-FFF2-40B4-BE49-F238E27FC236}">
                  <a16:creationId xmlns:a16="http://schemas.microsoft.com/office/drawing/2014/main" id="{DB43F5C4-EF74-49F4-97CB-97938DDC2FFA}"/>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98" name="Group 97">
                <a:extLst>
                  <a:ext uri="{FF2B5EF4-FFF2-40B4-BE49-F238E27FC236}">
                    <a16:creationId xmlns:a16="http://schemas.microsoft.com/office/drawing/2014/main" id="{B74E0761-A6EC-4896-A2D4-97A0AF0AA00F}"/>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57" name="Freeform 68">
                  <a:extLst>
                    <a:ext uri="{FF2B5EF4-FFF2-40B4-BE49-F238E27FC236}">
                      <a16:creationId xmlns:a16="http://schemas.microsoft.com/office/drawing/2014/main" id="{E02DDA0C-BC2F-4EA7-B34E-E0A38B82BA22}"/>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69">
                  <a:extLst>
                    <a:ext uri="{FF2B5EF4-FFF2-40B4-BE49-F238E27FC236}">
                      <a16:creationId xmlns:a16="http://schemas.microsoft.com/office/drawing/2014/main" id="{CF13B05D-4163-4B4E-A2D2-FA7ED9468237}"/>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9" name="Line 70">
                  <a:extLst>
                    <a:ext uri="{FF2B5EF4-FFF2-40B4-BE49-F238E27FC236}">
                      <a16:creationId xmlns:a16="http://schemas.microsoft.com/office/drawing/2014/main" id="{6D222543-B140-45C1-A731-C56E6B3A17C5}"/>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99" name="Group 98">
                <a:extLst>
                  <a:ext uri="{FF2B5EF4-FFF2-40B4-BE49-F238E27FC236}">
                    <a16:creationId xmlns:a16="http://schemas.microsoft.com/office/drawing/2014/main" id="{21D25868-4B38-41A5-8DA7-BB01E8534246}"/>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60" name="Freeform 68">
                  <a:extLst>
                    <a:ext uri="{FF2B5EF4-FFF2-40B4-BE49-F238E27FC236}">
                      <a16:creationId xmlns:a16="http://schemas.microsoft.com/office/drawing/2014/main" id="{9BA6FA89-CCD8-4CC0-954F-FBBFA59737E7}"/>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69">
                  <a:extLst>
                    <a:ext uri="{FF2B5EF4-FFF2-40B4-BE49-F238E27FC236}">
                      <a16:creationId xmlns:a16="http://schemas.microsoft.com/office/drawing/2014/main" id="{73005E59-2B44-4A62-A8F1-504FB170608D}"/>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2" name="Line 70">
                  <a:extLst>
                    <a:ext uri="{FF2B5EF4-FFF2-40B4-BE49-F238E27FC236}">
                      <a16:creationId xmlns:a16="http://schemas.microsoft.com/office/drawing/2014/main" id="{C9AB3E16-8B92-47B2-BA2E-02935767A808}"/>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cxnSp>
        <p:nvCxnSpPr>
          <p:cNvPr id="163" name="Straight Connector 106">
            <a:extLst>
              <a:ext uri="{FF2B5EF4-FFF2-40B4-BE49-F238E27FC236}">
                <a16:creationId xmlns:a16="http://schemas.microsoft.com/office/drawing/2014/main" id="{4E653B57-2620-424D-ADAF-60975D8F8C5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540000"/>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2"/>
          <a:stretch>
            <a:fillRect/>
          </a:stretch>
        </p:blipFill>
        <p:spPr>
          <a:xfrm>
            <a:off x="1118343" y="6448"/>
            <a:ext cx="7893713" cy="4575659"/>
          </a:xfrm>
          <a:prstGeom prst="rect">
            <a:avLst/>
          </a:prstGeom>
        </p:spPr>
      </p:pic>
      <p:pic>
        <p:nvPicPr>
          <p:cNvPr id="5" name="Picture 4"/>
          <p:cNvPicPr>
            <a:picLocks noChangeAspect="1"/>
          </p:cNvPicPr>
          <p:nvPr/>
        </p:nvPicPr>
        <p:blipFill>
          <a:blip r:embed="rId3"/>
          <a:stretch>
            <a:fillRect/>
          </a:stretch>
        </p:blipFill>
        <p:spPr>
          <a:xfrm>
            <a:off x="1499283" y="4517065"/>
            <a:ext cx="7419048" cy="2295238"/>
          </a:xfrm>
          <a:prstGeom prst="rect">
            <a:avLst/>
          </a:prstGeom>
        </p:spPr>
      </p:pic>
    </p:spTree>
    <p:extLst>
      <p:ext uri="{BB962C8B-B14F-4D97-AF65-F5344CB8AC3E}">
        <p14:creationId xmlns:p14="http://schemas.microsoft.com/office/powerpoint/2010/main" val="16890647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3" name="Rectangle 122">
            <a:extLst>
              <a:ext uri="{FF2B5EF4-FFF2-40B4-BE49-F238E27FC236}">
                <a16:creationId xmlns:a16="http://schemas.microsoft.com/office/drawing/2014/main" id="{C9757E9E-CCD5-49A5-A016-FC18317317A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F4FE4E-0CC9-4D69-80BE-B8782D5A75FF}"/>
              </a:ext>
            </a:extLst>
          </p:cNvPr>
          <p:cNvSpPr>
            <a:spLocks noGrp="1"/>
          </p:cNvSpPr>
          <p:nvPr>
            <p:ph type="ctrTitle"/>
          </p:nvPr>
        </p:nvSpPr>
        <p:spPr>
          <a:xfrm>
            <a:off x="3777600" y="1079500"/>
            <a:ext cx="4636800" cy="2138400"/>
          </a:xfrm>
        </p:spPr>
        <p:txBody>
          <a:bodyPr>
            <a:normAutofit/>
          </a:bodyPr>
          <a:lstStyle/>
          <a:p>
            <a:pPr>
              <a:lnSpc>
                <a:spcPct val="90000"/>
              </a:lnSpc>
            </a:pPr>
            <a:r>
              <a:rPr lang="vi-VN" sz="3700"/>
              <a:t>SCREEN SHOT</a:t>
            </a:r>
            <a:br>
              <a:rPr lang="vi-VN" sz="3700"/>
            </a:br>
            <a:r>
              <a:rPr lang="vi-VN" sz="3700"/>
              <a:t>PAYMENT_CREATE PAYPAL ACCOUNT</a:t>
            </a:r>
            <a:endParaRPr lang="en-US" sz="3700"/>
          </a:p>
        </p:txBody>
      </p:sp>
      <p:grpSp>
        <p:nvGrpSpPr>
          <p:cNvPr id="125" name="Group 124">
            <a:extLst>
              <a:ext uri="{FF2B5EF4-FFF2-40B4-BE49-F238E27FC236}">
                <a16:creationId xmlns:a16="http://schemas.microsoft.com/office/drawing/2014/main" id="{1781FF6F-5DEF-409F-A063-79558272397E}"/>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3168" y="602681"/>
            <a:ext cx="3615648" cy="5932335"/>
            <a:chOff x="402434" y="602681"/>
            <a:chExt cx="3615648" cy="5932335"/>
          </a:xfrm>
        </p:grpSpPr>
        <p:grpSp>
          <p:nvGrpSpPr>
            <p:cNvPr id="126" name="Group 125">
              <a:extLst>
                <a:ext uri="{FF2B5EF4-FFF2-40B4-BE49-F238E27FC236}">
                  <a16:creationId xmlns:a16="http://schemas.microsoft.com/office/drawing/2014/main" id="{54A341EC-5CF3-4B87-BAC5-B44C2A265BA8}"/>
                </a:ext>
                <a:ext uri="{C183D7F6-B498-43B3-948B-1728B52AA6E4}">
                  <adec:decorative xmlns:adec="http://schemas.microsoft.com/office/drawing/2017/decorative" xmlns="" val="1"/>
                </a:ext>
              </a:extLst>
            </p:cNvPr>
            <p:cNvGrpSpPr>
              <a:grpSpLocks noChangeAspect="1"/>
            </p:cNvGrpSpPr>
            <p:nvPr>
              <p:extLst>
                <p:ext uri="{386F3935-93C4-4BCD-93E2-E3B085C9AB24}">
                  <p16:designElem xmlns:p16="http://schemas.microsoft.com/office/powerpoint/2015/main" val="1"/>
                </p:ext>
              </p:extLst>
            </p:nvPr>
          </p:nvGrpSpPr>
          <p:grpSpPr>
            <a:xfrm rot="2700000">
              <a:off x="710054" y="399231"/>
              <a:ext cx="317159" cy="932400"/>
              <a:chOff x="6376988" y="280988"/>
              <a:chExt cx="633413" cy="1862138"/>
            </a:xfrm>
          </p:grpSpPr>
          <p:sp>
            <p:nvSpPr>
              <p:cNvPr id="243" name="Freeform 68">
                <a:extLst>
                  <a:ext uri="{FF2B5EF4-FFF2-40B4-BE49-F238E27FC236}">
                    <a16:creationId xmlns:a16="http://schemas.microsoft.com/office/drawing/2014/main" id="{395C89A6-4089-43C1-88F7-C89EAAB5A09A}"/>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69">
                <a:extLst>
                  <a:ext uri="{FF2B5EF4-FFF2-40B4-BE49-F238E27FC236}">
                    <a16:creationId xmlns:a16="http://schemas.microsoft.com/office/drawing/2014/main" id="{B6C04A07-DB49-4407-A323-BFFAAAAA40C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45" name="Line 70">
                <a:extLst>
                  <a:ext uri="{FF2B5EF4-FFF2-40B4-BE49-F238E27FC236}">
                    <a16:creationId xmlns:a16="http://schemas.microsoft.com/office/drawing/2014/main" id="{59A51CDF-9F3E-4400-A6E3-AF309DF9C951}"/>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27" name="Oval 126">
              <a:extLst>
                <a:ext uri="{FF2B5EF4-FFF2-40B4-BE49-F238E27FC236}">
                  <a16:creationId xmlns:a16="http://schemas.microsoft.com/office/drawing/2014/main" id="{43E04776-E965-42A8-AB14-90BD8B64601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0800000">
              <a:off x="1333586" y="839438"/>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88" name="Group 187">
              <a:extLst>
                <a:ext uri="{FF2B5EF4-FFF2-40B4-BE49-F238E27FC236}">
                  <a16:creationId xmlns:a16="http://schemas.microsoft.com/office/drawing/2014/main" id="{471644CC-C24B-48BC-8EE3-D72786B68545}"/>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13500000">
              <a:off x="1732866" y="390058"/>
              <a:ext cx="1785984" cy="2211229"/>
              <a:chOff x="3125006" y="3171595"/>
              <a:chExt cx="1785984" cy="2211229"/>
            </a:xfrm>
          </p:grpSpPr>
          <p:grpSp>
            <p:nvGrpSpPr>
              <p:cNvPr id="235" name="Group 234">
                <a:extLst>
                  <a:ext uri="{FF2B5EF4-FFF2-40B4-BE49-F238E27FC236}">
                    <a16:creationId xmlns:a16="http://schemas.microsoft.com/office/drawing/2014/main" id="{ADDDB28D-DEEE-460F-98F5-0E2EC1F5998C}"/>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39" name="Straight Connector 238">
                  <a:extLst>
                    <a:ext uri="{FF2B5EF4-FFF2-40B4-BE49-F238E27FC236}">
                      <a16:creationId xmlns:a16="http://schemas.microsoft.com/office/drawing/2014/main" id="{1397A7CF-F6A8-48D5-98AF-B68FC71E0078}"/>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F863A81-6184-41EB-94AF-C6096CD64A8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1" name="Rectangle 30">
                  <a:extLst>
                    <a:ext uri="{FF2B5EF4-FFF2-40B4-BE49-F238E27FC236}">
                      <a16:creationId xmlns:a16="http://schemas.microsoft.com/office/drawing/2014/main" id="{EF436F3D-9653-4DF8-832B-580539C5639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Rectangle 30">
                  <a:extLst>
                    <a:ext uri="{FF2B5EF4-FFF2-40B4-BE49-F238E27FC236}">
                      <a16:creationId xmlns:a16="http://schemas.microsoft.com/office/drawing/2014/main" id="{0154A205-573A-4A5C-A3DF-B4DC24A2FF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6" name="Group 235">
                <a:extLst>
                  <a:ext uri="{FF2B5EF4-FFF2-40B4-BE49-F238E27FC236}">
                    <a16:creationId xmlns:a16="http://schemas.microsoft.com/office/drawing/2014/main" id="{C2543A46-110B-4E4B-92BD-F8B8E21CD602}"/>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37" name="Freeform: Shape 236">
                  <a:extLst>
                    <a:ext uri="{FF2B5EF4-FFF2-40B4-BE49-F238E27FC236}">
                      <a16:creationId xmlns:a16="http://schemas.microsoft.com/office/drawing/2014/main" id="{45471145-1F29-4FC3-8B75-277BD8E2281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38" name="Freeform: Shape 237">
                  <a:extLst>
                    <a:ext uri="{FF2B5EF4-FFF2-40B4-BE49-F238E27FC236}">
                      <a16:creationId xmlns:a16="http://schemas.microsoft.com/office/drawing/2014/main" id="{79DA4A81-8892-4F1C-9311-7AEAE2C8D53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189" name="Group 188">
              <a:extLst>
                <a:ext uri="{FF2B5EF4-FFF2-40B4-BE49-F238E27FC236}">
                  <a16:creationId xmlns:a16="http://schemas.microsoft.com/office/drawing/2014/main" id="{E4C401AA-847D-4D5A-9199-3B368AD88A45}"/>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540000" y="2480400"/>
              <a:ext cx="2457450" cy="3838575"/>
              <a:chOff x="587376" y="280988"/>
              <a:chExt cx="2457450" cy="3838575"/>
            </a:xfrm>
          </p:grpSpPr>
          <p:sp>
            <p:nvSpPr>
              <p:cNvPr id="213" name="Freeform 64">
                <a:extLst>
                  <a:ext uri="{FF2B5EF4-FFF2-40B4-BE49-F238E27FC236}">
                    <a16:creationId xmlns:a16="http://schemas.microsoft.com/office/drawing/2014/main" id="{BCD66427-9375-44C7-B176-87D1E5D9017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81">
                <a:extLst>
                  <a:ext uri="{FF2B5EF4-FFF2-40B4-BE49-F238E27FC236}">
                    <a16:creationId xmlns:a16="http://schemas.microsoft.com/office/drawing/2014/main" id="{DBDB153C-43F9-4C36-8330-E06BE08B313B}"/>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61">
                <a:extLst>
                  <a:ext uri="{FF2B5EF4-FFF2-40B4-BE49-F238E27FC236}">
                    <a16:creationId xmlns:a16="http://schemas.microsoft.com/office/drawing/2014/main" id="{DBD793DD-531D-4E1E-B992-5E5891F600F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78">
                <a:extLst>
                  <a:ext uri="{FF2B5EF4-FFF2-40B4-BE49-F238E27FC236}">
                    <a16:creationId xmlns:a16="http://schemas.microsoft.com/office/drawing/2014/main" id="{CEFB136B-DC35-4F4A-83C4-01135B4EF8B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84">
                <a:extLst>
                  <a:ext uri="{FF2B5EF4-FFF2-40B4-BE49-F238E27FC236}">
                    <a16:creationId xmlns:a16="http://schemas.microsoft.com/office/drawing/2014/main" id="{9FB85D2A-279F-4702-B280-612D11B5479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87">
                <a:extLst>
                  <a:ext uri="{FF2B5EF4-FFF2-40B4-BE49-F238E27FC236}">
                    <a16:creationId xmlns:a16="http://schemas.microsoft.com/office/drawing/2014/main" id="{63C22ADC-4205-46D4-93EB-95498051360C}"/>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60">
                <a:extLst>
                  <a:ext uri="{FF2B5EF4-FFF2-40B4-BE49-F238E27FC236}">
                    <a16:creationId xmlns:a16="http://schemas.microsoft.com/office/drawing/2014/main" id="{B2FA1D0B-0861-4557-88CC-99D3B909F814}"/>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59">
                <a:extLst>
                  <a:ext uri="{FF2B5EF4-FFF2-40B4-BE49-F238E27FC236}">
                    <a16:creationId xmlns:a16="http://schemas.microsoft.com/office/drawing/2014/main" id="{4D751BD9-53BA-45A5-81A1-AACC0A176C92}"/>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62">
                <a:extLst>
                  <a:ext uri="{FF2B5EF4-FFF2-40B4-BE49-F238E27FC236}">
                    <a16:creationId xmlns:a16="http://schemas.microsoft.com/office/drawing/2014/main" id="{1FDA24E2-9B8A-4508-833C-3E2C2894CDB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22" name="Freeform 65">
                <a:extLst>
                  <a:ext uri="{FF2B5EF4-FFF2-40B4-BE49-F238E27FC236}">
                    <a16:creationId xmlns:a16="http://schemas.microsoft.com/office/drawing/2014/main" id="{D2CCA503-DC38-4E11-B299-7DB76F5FAB17}"/>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79">
                <a:extLst>
                  <a:ext uri="{FF2B5EF4-FFF2-40B4-BE49-F238E27FC236}">
                    <a16:creationId xmlns:a16="http://schemas.microsoft.com/office/drawing/2014/main" id="{D21F0F68-198F-481C-9DF7-93EB338D67FA}"/>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82">
                <a:extLst>
                  <a:ext uri="{FF2B5EF4-FFF2-40B4-BE49-F238E27FC236}">
                    <a16:creationId xmlns:a16="http://schemas.microsoft.com/office/drawing/2014/main" id="{A0B2B8C2-FDD5-497A-9CFD-2981549022E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85">
                <a:extLst>
                  <a:ext uri="{FF2B5EF4-FFF2-40B4-BE49-F238E27FC236}">
                    <a16:creationId xmlns:a16="http://schemas.microsoft.com/office/drawing/2014/main" id="{C9A20254-ABE1-475B-9CA8-97E7369F4EE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88">
                <a:extLst>
                  <a:ext uri="{FF2B5EF4-FFF2-40B4-BE49-F238E27FC236}">
                    <a16:creationId xmlns:a16="http://schemas.microsoft.com/office/drawing/2014/main" id="{23E12738-13DA-4FBC-9E2B-569CE16058B7}"/>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227" name="Group 226">
                <a:extLst>
                  <a:ext uri="{FF2B5EF4-FFF2-40B4-BE49-F238E27FC236}">
                    <a16:creationId xmlns:a16="http://schemas.microsoft.com/office/drawing/2014/main" id="{A8F1C84D-36A7-432E-8525-755B1F33F7E5}"/>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228" name="Line 63">
                  <a:extLst>
                    <a:ext uri="{FF2B5EF4-FFF2-40B4-BE49-F238E27FC236}">
                      <a16:creationId xmlns:a16="http://schemas.microsoft.com/office/drawing/2014/main" id="{D43B981D-1875-4E2D-B4B5-431D2CE842EF}"/>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 name="Line 66">
                  <a:extLst>
                    <a:ext uri="{FF2B5EF4-FFF2-40B4-BE49-F238E27FC236}">
                      <a16:creationId xmlns:a16="http://schemas.microsoft.com/office/drawing/2014/main" id="{07489979-9C7D-4844-B0BB-74A5CDBCDAAC}"/>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 name="Line 67">
                  <a:extLst>
                    <a:ext uri="{FF2B5EF4-FFF2-40B4-BE49-F238E27FC236}">
                      <a16:creationId xmlns:a16="http://schemas.microsoft.com/office/drawing/2014/main" id="{A778F9B4-BB14-484F-A573-172579C39CFC}"/>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 name="Line 80">
                  <a:extLst>
                    <a:ext uri="{FF2B5EF4-FFF2-40B4-BE49-F238E27FC236}">
                      <a16:creationId xmlns:a16="http://schemas.microsoft.com/office/drawing/2014/main" id="{26AC9EC4-C293-47D1-AA7B-DE4475793AB0}"/>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2" name="Line 83">
                  <a:extLst>
                    <a:ext uri="{FF2B5EF4-FFF2-40B4-BE49-F238E27FC236}">
                      <a16:creationId xmlns:a16="http://schemas.microsoft.com/office/drawing/2014/main" id="{BACE1CFF-F0A6-4D1D-AC73-0D9D9A59712F}"/>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3" name="Line 86">
                  <a:extLst>
                    <a:ext uri="{FF2B5EF4-FFF2-40B4-BE49-F238E27FC236}">
                      <a16:creationId xmlns:a16="http://schemas.microsoft.com/office/drawing/2014/main" id="{20D155F1-00FF-4612-BB74-15FEDECA9C3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4" name="Line 89">
                  <a:extLst>
                    <a:ext uri="{FF2B5EF4-FFF2-40B4-BE49-F238E27FC236}">
                      <a16:creationId xmlns:a16="http://schemas.microsoft.com/office/drawing/2014/main" id="{C076FA74-5BAE-496C-8F4F-3F5B4F290E51}"/>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190" name="Oval 189">
              <a:extLst>
                <a:ext uri="{FF2B5EF4-FFF2-40B4-BE49-F238E27FC236}">
                  <a16:creationId xmlns:a16="http://schemas.microsoft.com/office/drawing/2014/main" id="{9AC60A04-8CF1-45F0-A385-1EBAD71D70E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0800000">
              <a:off x="2742320" y="5778888"/>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91" name="Group 190">
              <a:extLst>
                <a:ext uri="{FF2B5EF4-FFF2-40B4-BE49-F238E27FC236}">
                  <a16:creationId xmlns:a16="http://schemas.microsoft.com/office/drawing/2014/main" id="{A41600F8-1DCA-4819-8C06-BAA0C569A2C0}"/>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10800000">
              <a:off x="2305927" y="2362458"/>
              <a:ext cx="641183" cy="1069728"/>
              <a:chOff x="6484112" y="2967038"/>
              <a:chExt cx="641183" cy="1069728"/>
            </a:xfrm>
          </p:grpSpPr>
          <p:grpSp>
            <p:nvGrpSpPr>
              <p:cNvPr id="205" name="Group 204">
                <a:extLst>
                  <a:ext uri="{FF2B5EF4-FFF2-40B4-BE49-F238E27FC236}">
                    <a16:creationId xmlns:a16="http://schemas.microsoft.com/office/drawing/2014/main" id="{D9AA2C22-184F-48CD-AE38-7835B029DD8A}"/>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210" name="Freeform 68">
                  <a:extLst>
                    <a:ext uri="{FF2B5EF4-FFF2-40B4-BE49-F238E27FC236}">
                      <a16:creationId xmlns:a16="http://schemas.microsoft.com/office/drawing/2014/main" id="{2BE92945-1DB1-4026-BFF0-E56E756FC24C}"/>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69">
                  <a:extLst>
                    <a:ext uri="{FF2B5EF4-FFF2-40B4-BE49-F238E27FC236}">
                      <a16:creationId xmlns:a16="http://schemas.microsoft.com/office/drawing/2014/main" id="{D969EC21-F259-4572-8C92-93CBAFD9CF9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12" name="Line 70">
                  <a:extLst>
                    <a:ext uri="{FF2B5EF4-FFF2-40B4-BE49-F238E27FC236}">
                      <a16:creationId xmlns:a16="http://schemas.microsoft.com/office/drawing/2014/main" id="{ADE098B8-3E34-4B77-9834-950B20E8CEB2}"/>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06" name="Group 205">
                <a:extLst>
                  <a:ext uri="{FF2B5EF4-FFF2-40B4-BE49-F238E27FC236}">
                    <a16:creationId xmlns:a16="http://schemas.microsoft.com/office/drawing/2014/main" id="{C838B054-D982-4E4A-810E-B5916C8BB811}"/>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207" name="Freeform 68">
                  <a:extLst>
                    <a:ext uri="{FF2B5EF4-FFF2-40B4-BE49-F238E27FC236}">
                      <a16:creationId xmlns:a16="http://schemas.microsoft.com/office/drawing/2014/main" id="{120EE44F-3465-4168-9CC6-960CDC23DC15}"/>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69">
                  <a:extLst>
                    <a:ext uri="{FF2B5EF4-FFF2-40B4-BE49-F238E27FC236}">
                      <a16:creationId xmlns:a16="http://schemas.microsoft.com/office/drawing/2014/main" id="{1F16E21E-6FF7-4D92-B5AB-F1B210E8D4FF}"/>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09" name="Line 70">
                  <a:extLst>
                    <a:ext uri="{FF2B5EF4-FFF2-40B4-BE49-F238E27FC236}">
                      <a16:creationId xmlns:a16="http://schemas.microsoft.com/office/drawing/2014/main" id="{E6D26AF0-8B26-4B76-B520-39507E641813}"/>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92" name="Group 191">
              <a:extLst>
                <a:ext uri="{FF2B5EF4-FFF2-40B4-BE49-F238E27FC236}">
                  <a16:creationId xmlns:a16="http://schemas.microsoft.com/office/drawing/2014/main" id="{46550D95-D676-4064-9B82-6BE9520096BB}"/>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3384669" y="4915016"/>
              <a:ext cx="633413" cy="1620000"/>
              <a:chOff x="3384669" y="4915016"/>
              <a:chExt cx="633413" cy="1620000"/>
            </a:xfrm>
          </p:grpSpPr>
          <p:grpSp>
            <p:nvGrpSpPr>
              <p:cNvPr id="201" name="Group 200">
                <a:extLst>
                  <a:ext uri="{FF2B5EF4-FFF2-40B4-BE49-F238E27FC236}">
                    <a16:creationId xmlns:a16="http://schemas.microsoft.com/office/drawing/2014/main" id="{E3F10329-29C7-42E4-BA22-CD1201CEF799}"/>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18900000">
                <a:off x="3384669" y="4946104"/>
                <a:ext cx="633413" cy="1419225"/>
                <a:chOff x="5959192" y="333389"/>
                <a:chExt cx="633413" cy="1419225"/>
              </a:xfrm>
            </p:grpSpPr>
            <p:sp>
              <p:nvSpPr>
                <p:cNvPr id="203" name="Freeform 68">
                  <a:extLst>
                    <a:ext uri="{FF2B5EF4-FFF2-40B4-BE49-F238E27FC236}">
                      <a16:creationId xmlns:a16="http://schemas.microsoft.com/office/drawing/2014/main" id="{39A5C44A-06A4-43BE-A666-08E17199C85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69">
                  <a:extLst>
                    <a:ext uri="{FF2B5EF4-FFF2-40B4-BE49-F238E27FC236}">
                      <a16:creationId xmlns:a16="http://schemas.microsoft.com/office/drawing/2014/main" id="{4FFD648A-4214-47DB-B980-6A315E26553A}"/>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202" name="Line 70">
                <a:extLst>
                  <a:ext uri="{FF2B5EF4-FFF2-40B4-BE49-F238E27FC236}">
                    <a16:creationId xmlns:a16="http://schemas.microsoft.com/office/drawing/2014/main" id="{C810BE59-2768-4B0E-A3FD-A6784A2C8401}"/>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rot="18900000" flipV="1">
                <a:off x="3774042" y="4915016"/>
                <a:ext cx="0" cy="162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93" name="Group 192">
              <a:extLst>
                <a:ext uri="{FF2B5EF4-FFF2-40B4-BE49-F238E27FC236}">
                  <a16:creationId xmlns:a16="http://schemas.microsoft.com/office/drawing/2014/main" id="{11652DC8-2B9B-409D-8B87-E8D97CBF0027}"/>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10800000">
              <a:off x="540013" y="1046180"/>
              <a:ext cx="903599" cy="2160000"/>
              <a:chOff x="9057947" y="3423463"/>
              <a:chExt cx="903599" cy="2160000"/>
            </a:xfrm>
          </p:grpSpPr>
          <p:grpSp>
            <p:nvGrpSpPr>
              <p:cNvPr id="194" name="Group 193">
                <a:extLst>
                  <a:ext uri="{FF2B5EF4-FFF2-40B4-BE49-F238E27FC236}">
                    <a16:creationId xmlns:a16="http://schemas.microsoft.com/office/drawing/2014/main" id="{403350CC-3DBE-4071-8279-74DBDD4F9DD8}"/>
                  </a:ext>
                  <a:ext uri="{C183D7F6-B498-43B3-948B-1728B52AA6E4}">
                    <adec:decorative xmlns:adec="http://schemas.microsoft.com/office/drawing/2017/decorative" xmlns="" val="1"/>
                  </a:ext>
                </a:extLst>
              </p:cNvPr>
              <p:cNvGrpSpPr>
                <a:grpSpLocks noChangeAspect="1"/>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99" name="Freeform: Shape 198">
                  <a:extLst>
                    <a:ext uri="{FF2B5EF4-FFF2-40B4-BE49-F238E27FC236}">
                      <a16:creationId xmlns:a16="http://schemas.microsoft.com/office/drawing/2014/main" id="{38432FD0-1F86-419C-BE0D-605DEBE1056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00" name="Freeform: Shape 199">
                  <a:extLst>
                    <a:ext uri="{FF2B5EF4-FFF2-40B4-BE49-F238E27FC236}">
                      <a16:creationId xmlns:a16="http://schemas.microsoft.com/office/drawing/2014/main" id="{8F4BCABC-4173-4006-9B50-22E0BE31D94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nvGrpSpPr>
              <p:cNvPr id="195" name="Group 194">
                <a:extLst>
                  <a:ext uri="{FF2B5EF4-FFF2-40B4-BE49-F238E27FC236}">
                    <a16:creationId xmlns:a16="http://schemas.microsoft.com/office/drawing/2014/main" id="{8E6DD52D-5C11-4364-A277-0BC6C05CACBD}"/>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96" name="Straight Connector 195">
                  <a:extLst>
                    <a:ext uri="{FF2B5EF4-FFF2-40B4-BE49-F238E27FC236}">
                      <a16:creationId xmlns:a16="http://schemas.microsoft.com/office/drawing/2014/main" id="{A2C9CE77-5338-4C9B-BCB7-1D6A7A2C726F}"/>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97" name="Rectangle 5">
                  <a:extLst>
                    <a:ext uri="{FF2B5EF4-FFF2-40B4-BE49-F238E27FC236}">
                      <a16:creationId xmlns:a16="http://schemas.microsoft.com/office/drawing/2014/main" id="{DD8C86C1-51BA-4CB2-918E-99A73E2EC3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5">
                  <a:extLst>
                    <a:ext uri="{FF2B5EF4-FFF2-40B4-BE49-F238E27FC236}">
                      <a16:creationId xmlns:a16="http://schemas.microsoft.com/office/drawing/2014/main" id="{713D5C9F-7DFE-4DDD-A89E-55BCBDFEC0D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cxnSp>
        <p:nvCxnSpPr>
          <p:cNvPr id="247" name="Straight Connector 246">
            <a:extLst>
              <a:ext uri="{FF2B5EF4-FFF2-40B4-BE49-F238E27FC236}">
                <a16:creationId xmlns:a16="http://schemas.microsoft.com/office/drawing/2014/main" id="{D56ACE5F-BE95-4218-ADF7-6F1DEF6A946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49" name="Group 248">
            <a:extLst>
              <a:ext uri="{FF2B5EF4-FFF2-40B4-BE49-F238E27FC236}">
                <a16:creationId xmlns:a16="http://schemas.microsoft.com/office/drawing/2014/main" id="{801DF50F-B47F-405F-BDF3-73DAC01BB90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173184" y="602681"/>
            <a:ext cx="3615648" cy="5932335"/>
            <a:chOff x="402434" y="602681"/>
            <a:chExt cx="3615648" cy="5932335"/>
          </a:xfrm>
        </p:grpSpPr>
        <p:grpSp>
          <p:nvGrpSpPr>
            <p:cNvPr id="250" name="Group 249">
              <a:extLst>
                <a:ext uri="{FF2B5EF4-FFF2-40B4-BE49-F238E27FC236}">
                  <a16:creationId xmlns:a16="http://schemas.microsoft.com/office/drawing/2014/main" id="{2457533F-CAD7-46C2-9CB3-8505B2DFABA2}"/>
                </a:ext>
                <a:ext uri="{C183D7F6-B498-43B3-948B-1728B52AA6E4}">
                  <adec:decorative xmlns:adec="http://schemas.microsoft.com/office/drawing/2017/decorative" xmlns="" val="1"/>
                </a:ext>
              </a:extLst>
            </p:cNvPr>
            <p:cNvGrpSpPr>
              <a:grpSpLocks noChangeAspect="1"/>
            </p:cNvGrpSpPr>
            <p:nvPr>
              <p:extLst>
                <p:ext uri="{386F3935-93C4-4BCD-93E2-E3B085C9AB24}">
                  <p16:designElem xmlns:p16="http://schemas.microsoft.com/office/powerpoint/2015/main" val="1"/>
                </p:ext>
              </p:extLst>
            </p:nvPr>
          </p:nvGrpSpPr>
          <p:grpSpPr>
            <a:xfrm rot="2700000">
              <a:off x="710054" y="399231"/>
              <a:ext cx="317159" cy="932400"/>
              <a:chOff x="6376988" y="280988"/>
              <a:chExt cx="633413" cy="1862138"/>
            </a:xfrm>
          </p:grpSpPr>
          <p:sp>
            <p:nvSpPr>
              <p:cNvPr id="307" name="Freeform 68">
                <a:extLst>
                  <a:ext uri="{FF2B5EF4-FFF2-40B4-BE49-F238E27FC236}">
                    <a16:creationId xmlns:a16="http://schemas.microsoft.com/office/drawing/2014/main" id="{66E9686F-CED0-475E-A28A-D8CDBCCDD1D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08" name="Freeform 69">
                <a:extLst>
                  <a:ext uri="{FF2B5EF4-FFF2-40B4-BE49-F238E27FC236}">
                    <a16:creationId xmlns:a16="http://schemas.microsoft.com/office/drawing/2014/main" id="{254AFE2B-C030-4DF5-B113-1A9ECB6A650A}"/>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09" name="Line 70">
                <a:extLst>
                  <a:ext uri="{FF2B5EF4-FFF2-40B4-BE49-F238E27FC236}">
                    <a16:creationId xmlns:a16="http://schemas.microsoft.com/office/drawing/2014/main" id="{02E0618D-FC2B-49B2-B15F-0EA6139909EA}"/>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51" name="Oval 250">
              <a:extLst>
                <a:ext uri="{FF2B5EF4-FFF2-40B4-BE49-F238E27FC236}">
                  <a16:creationId xmlns:a16="http://schemas.microsoft.com/office/drawing/2014/main" id="{3BC4DEAB-C1FD-4FA7-9417-3E053D540E5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0800000">
              <a:off x="1333586" y="839438"/>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252" name="Group 251">
              <a:extLst>
                <a:ext uri="{FF2B5EF4-FFF2-40B4-BE49-F238E27FC236}">
                  <a16:creationId xmlns:a16="http://schemas.microsoft.com/office/drawing/2014/main" id="{77615B8B-540B-420B-87F1-5F51415E7F25}"/>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13500000">
              <a:off x="1732866" y="390058"/>
              <a:ext cx="1785984" cy="2211229"/>
              <a:chOff x="3125006" y="3171595"/>
              <a:chExt cx="1785984" cy="2211229"/>
            </a:xfrm>
          </p:grpSpPr>
          <p:grpSp>
            <p:nvGrpSpPr>
              <p:cNvPr id="299" name="Group 298">
                <a:extLst>
                  <a:ext uri="{FF2B5EF4-FFF2-40B4-BE49-F238E27FC236}">
                    <a16:creationId xmlns:a16="http://schemas.microsoft.com/office/drawing/2014/main" id="{82E16796-0833-4B54-AED9-A3611C9BD19E}"/>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303" name="Straight Connector 302">
                  <a:extLst>
                    <a:ext uri="{FF2B5EF4-FFF2-40B4-BE49-F238E27FC236}">
                      <a16:creationId xmlns:a16="http://schemas.microsoft.com/office/drawing/2014/main" id="{F1E2155D-D771-4139-BC04-B5F026AEBB3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746D84B4-B9EF-417C-A565-F9B86978ECBD}"/>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05" name="Rectangle 30">
                  <a:extLst>
                    <a:ext uri="{FF2B5EF4-FFF2-40B4-BE49-F238E27FC236}">
                      <a16:creationId xmlns:a16="http://schemas.microsoft.com/office/drawing/2014/main" id="{66FFC568-D3F5-4FA6-B28A-516DE623F5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Rectangle 30">
                  <a:extLst>
                    <a:ext uri="{FF2B5EF4-FFF2-40B4-BE49-F238E27FC236}">
                      <a16:creationId xmlns:a16="http://schemas.microsoft.com/office/drawing/2014/main" id="{2C3FB912-25F7-4822-B327-DA1E9B335B9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0" name="Group 299">
                <a:extLst>
                  <a:ext uri="{FF2B5EF4-FFF2-40B4-BE49-F238E27FC236}">
                    <a16:creationId xmlns:a16="http://schemas.microsoft.com/office/drawing/2014/main" id="{4FC8FB21-D7E1-4978-AD20-5E68B4C580ED}"/>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301" name="Freeform: Shape 300">
                  <a:extLst>
                    <a:ext uri="{FF2B5EF4-FFF2-40B4-BE49-F238E27FC236}">
                      <a16:creationId xmlns:a16="http://schemas.microsoft.com/office/drawing/2014/main" id="{51BBD3DF-C644-4E9C-A11C-B6336B8890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302" name="Freeform: Shape 301">
                  <a:extLst>
                    <a:ext uri="{FF2B5EF4-FFF2-40B4-BE49-F238E27FC236}">
                      <a16:creationId xmlns:a16="http://schemas.microsoft.com/office/drawing/2014/main" id="{0B53158D-9F0C-4064-B804-2C1F8AEBEA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253" name="Group 252">
              <a:extLst>
                <a:ext uri="{FF2B5EF4-FFF2-40B4-BE49-F238E27FC236}">
                  <a16:creationId xmlns:a16="http://schemas.microsoft.com/office/drawing/2014/main" id="{B9D93B3C-5026-425E-9179-CBB944A9096E}"/>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540000" y="2480400"/>
              <a:ext cx="2457450" cy="3838575"/>
              <a:chOff x="587376" y="280988"/>
              <a:chExt cx="2457450" cy="3838575"/>
            </a:xfrm>
          </p:grpSpPr>
          <p:sp>
            <p:nvSpPr>
              <p:cNvPr id="277" name="Freeform 64">
                <a:extLst>
                  <a:ext uri="{FF2B5EF4-FFF2-40B4-BE49-F238E27FC236}">
                    <a16:creationId xmlns:a16="http://schemas.microsoft.com/office/drawing/2014/main" id="{5C84A49A-BD66-4BEA-A06B-2FA89468BBF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78" name="Freeform 81">
                <a:extLst>
                  <a:ext uri="{FF2B5EF4-FFF2-40B4-BE49-F238E27FC236}">
                    <a16:creationId xmlns:a16="http://schemas.microsoft.com/office/drawing/2014/main" id="{EB8895A6-E32C-4B09-B9E0-314C000A2822}"/>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79" name="Freeform 61">
                <a:extLst>
                  <a:ext uri="{FF2B5EF4-FFF2-40B4-BE49-F238E27FC236}">
                    <a16:creationId xmlns:a16="http://schemas.microsoft.com/office/drawing/2014/main" id="{6ABA4FEE-5223-4565-9B11-5E7CD13236D5}"/>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80" name="Freeform 78">
                <a:extLst>
                  <a:ext uri="{FF2B5EF4-FFF2-40B4-BE49-F238E27FC236}">
                    <a16:creationId xmlns:a16="http://schemas.microsoft.com/office/drawing/2014/main" id="{38C78FAF-A05E-4962-8571-B6C83FB4EFD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81" name="Freeform 84">
                <a:extLst>
                  <a:ext uri="{FF2B5EF4-FFF2-40B4-BE49-F238E27FC236}">
                    <a16:creationId xmlns:a16="http://schemas.microsoft.com/office/drawing/2014/main" id="{B94F41EA-CB57-4E1D-9C7F-6E482F0EB6A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82" name="Freeform 87">
                <a:extLst>
                  <a:ext uri="{FF2B5EF4-FFF2-40B4-BE49-F238E27FC236}">
                    <a16:creationId xmlns:a16="http://schemas.microsoft.com/office/drawing/2014/main" id="{36E5C22C-6491-4028-8C8F-2BBA91B6929F}"/>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83" name="Freeform 60">
                <a:extLst>
                  <a:ext uri="{FF2B5EF4-FFF2-40B4-BE49-F238E27FC236}">
                    <a16:creationId xmlns:a16="http://schemas.microsoft.com/office/drawing/2014/main" id="{C68EAD32-DAD2-4E24-A17D-9EF57C0FA5B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84" name="Freeform 59">
                <a:extLst>
                  <a:ext uri="{FF2B5EF4-FFF2-40B4-BE49-F238E27FC236}">
                    <a16:creationId xmlns:a16="http://schemas.microsoft.com/office/drawing/2014/main" id="{0C6E1ABE-BB08-4327-9CDD-11A5D0130E4B}"/>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85" name="Freeform 62">
                <a:extLst>
                  <a:ext uri="{FF2B5EF4-FFF2-40B4-BE49-F238E27FC236}">
                    <a16:creationId xmlns:a16="http://schemas.microsoft.com/office/drawing/2014/main" id="{88D096DA-BFC9-44D7-8441-490FA2D40473}"/>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6" name="Freeform 65">
                <a:extLst>
                  <a:ext uri="{FF2B5EF4-FFF2-40B4-BE49-F238E27FC236}">
                    <a16:creationId xmlns:a16="http://schemas.microsoft.com/office/drawing/2014/main" id="{152CB9CF-F70A-46B0-AB37-7922D326BD0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87" name="Freeform 79">
                <a:extLst>
                  <a:ext uri="{FF2B5EF4-FFF2-40B4-BE49-F238E27FC236}">
                    <a16:creationId xmlns:a16="http://schemas.microsoft.com/office/drawing/2014/main" id="{28240976-82E5-4A37-8E2B-A07CCFD13D9B}"/>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88" name="Freeform 82">
                <a:extLst>
                  <a:ext uri="{FF2B5EF4-FFF2-40B4-BE49-F238E27FC236}">
                    <a16:creationId xmlns:a16="http://schemas.microsoft.com/office/drawing/2014/main" id="{0C25B6B7-4317-4482-A474-2830FA6E593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89" name="Freeform 85">
                <a:extLst>
                  <a:ext uri="{FF2B5EF4-FFF2-40B4-BE49-F238E27FC236}">
                    <a16:creationId xmlns:a16="http://schemas.microsoft.com/office/drawing/2014/main" id="{5C0EDF04-E84E-457D-A5F9-7746545AB23D}"/>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90" name="Freeform 88">
                <a:extLst>
                  <a:ext uri="{FF2B5EF4-FFF2-40B4-BE49-F238E27FC236}">
                    <a16:creationId xmlns:a16="http://schemas.microsoft.com/office/drawing/2014/main" id="{566313AB-A9AB-4B84-8C23-50E725917184}"/>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291" name="Group 290">
                <a:extLst>
                  <a:ext uri="{FF2B5EF4-FFF2-40B4-BE49-F238E27FC236}">
                    <a16:creationId xmlns:a16="http://schemas.microsoft.com/office/drawing/2014/main" id="{2F31BFB5-317D-4135-930A-240F7A56EA82}"/>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292" name="Line 63">
                  <a:extLst>
                    <a:ext uri="{FF2B5EF4-FFF2-40B4-BE49-F238E27FC236}">
                      <a16:creationId xmlns:a16="http://schemas.microsoft.com/office/drawing/2014/main" id="{9102C0AC-7FF7-4F4B-B7C1-C8CE4846A1CD}"/>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3" name="Line 66">
                  <a:extLst>
                    <a:ext uri="{FF2B5EF4-FFF2-40B4-BE49-F238E27FC236}">
                      <a16:creationId xmlns:a16="http://schemas.microsoft.com/office/drawing/2014/main" id="{64BAC77C-E14F-4FA8-9D0A-55B646EEA468}"/>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4" name="Line 67">
                  <a:extLst>
                    <a:ext uri="{FF2B5EF4-FFF2-40B4-BE49-F238E27FC236}">
                      <a16:creationId xmlns:a16="http://schemas.microsoft.com/office/drawing/2014/main" id="{0B88DC73-9AC3-42F8-8C9E-94EE9B61AE4C}"/>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5" name="Line 80">
                  <a:extLst>
                    <a:ext uri="{FF2B5EF4-FFF2-40B4-BE49-F238E27FC236}">
                      <a16:creationId xmlns:a16="http://schemas.microsoft.com/office/drawing/2014/main" id="{26BBA2D9-E4D0-424E-9825-61A9B3C0A375}"/>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6" name="Line 83">
                  <a:extLst>
                    <a:ext uri="{FF2B5EF4-FFF2-40B4-BE49-F238E27FC236}">
                      <a16:creationId xmlns:a16="http://schemas.microsoft.com/office/drawing/2014/main" id="{F6D4FA39-E0CC-4991-83D0-606E03CF1D36}"/>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7" name="Line 86">
                  <a:extLst>
                    <a:ext uri="{FF2B5EF4-FFF2-40B4-BE49-F238E27FC236}">
                      <a16:creationId xmlns:a16="http://schemas.microsoft.com/office/drawing/2014/main" id="{3819BE2B-7D47-443C-B1DF-2EA57679D171}"/>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8" name="Line 89">
                  <a:extLst>
                    <a:ext uri="{FF2B5EF4-FFF2-40B4-BE49-F238E27FC236}">
                      <a16:creationId xmlns:a16="http://schemas.microsoft.com/office/drawing/2014/main" id="{86B1E78E-D338-4BAE-9FB1-1A9118AD3DDE}"/>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254" name="Oval 253">
              <a:extLst>
                <a:ext uri="{FF2B5EF4-FFF2-40B4-BE49-F238E27FC236}">
                  <a16:creationId xmlns:a16="http://schemas.microsoft.com/office/drawing/2014/main" id="{4EC68A1A-796C-4F5F-8F41-01247292018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0800000">
              <a:off x="2742320" y="5778888"/>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255" name="Group 254">
              <a:extLst>
                <a:ext uri="{FF2B5EF4-FFF2-40B4-BE49-F238E27FC236}">
                  <a16:creationId xmlns:a16="http://schemas.microsoft.com/office/drawing/2014/main" id="{272E52F1-29AD-47C2-904E-60B72D4A9105}"/>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10800000">
              <a:off x="2305927" y="2362458"/>
              <a:ext cx="641183" cy="1069728"/>
              <a:chOff x="6484112" y="2967038"/>
              <a:chExt cx="641183" cy="1069728"/>
            </a:xfrm>
          </p:grpSpPr>
          <p:grpSp>
            <p:nvGrpSpPr>
              <p:cNvPr id="269" name="Group 268">
                <a:extLst>
                  <a:ext uri="{FF2B5EF4-FFF2-40B4-BE49-F238E27FC236}">
                    <a16:creationId xmlns:a16="http://schemas.microsoft.com/office/drawing/2014/main" id="{B3F829B9-B86F-47B0-A187-2202CCB861B6}"/>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274" name="Freeform 68">
                  <a:extLst>
                    <a:ext uri="{FF2B5EF4-FFF2-40B4-BE49-F238E27FC236}">
                      <a16:creationId xmlns:a16="http://schemas.microsoft.com/office/drawing/2014/main" id="{ED1B3641-1CFF-46F3-873A-3B6AA5D79E53}"/>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75" name="Freeform 69">
                  <a:extLst>
                    <a:ext uri="{FF2B5EF4-FFF2-40B4-BE49-F238E27FC236}">
                      <a16:creationId xmlns:a16="http://schemas.microsoft.com/office/drawing/2014/main" id="{2C8E8742-B905-4C81-9553-19C64E8F3FAD}"/>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76" name="Line 70">
                  <a:extLst>
                    <a:ext uri="{FF2B5EF4-FFF2-40B4-BE49-F238E27FC236}">
                      <a16:creationId xmlns:a16="http://schemas.microsoft.com/office/drawing/2014/main" id="{E10BE229-40F6-4A15-9282-BD78053FB5E3}"/>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70" name="Group 269">
                <a:extLst>
                  <a:ext uri="{FF2B5EF4-FFF2-40B4-BE49-F238E27FC236}">
                    <a16:creationId xmlns:a16="http://schemas.microsoft.com/office/drawing/2014/main" id="{543B3E07-5E30-43C1-9169-90E713C27295}"/>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271" name="Freeform 68">
                  <a:extLst>
                    <a:ext uri="{FF2B5EF4-FFF2-40B4-BE49-F238E27FC236}">
                      <a16:creationId xmlns:a16="http://schemas.microsoft.com/office/drawing/2014/main" id="{03FCAAE2-5982-4748-8355-1245B745230C}"/>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69">
                  <a:extLst>
                    <a:ext uri="{FF2B5EF4-FFF2-40B4-BE49-F238E27FC236}">
                      <a16:creationId xmlns:a16="http://schemas.microsoft.com/office/drawing/2014/main" id="{3B21621D-2AAA-4224-B85E-F14F1587A1D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73" name="Line 70">
                  <a:extLst>
                    <a:ext uri="{FF2B5EF4-FFF2-40B4-BE49-F238E27FC236}">
                      <a16:creationId xmlns:a16="http://schemas.microsoft.com/office/drawing/2014/main" id="{B69DCE92-933C-4180-9ECE-C159FF0ED2B4}"/>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56" name="Group 255">
              <a:extLst>
                <a:ext uri="{FF2B5EF4-FFF2-40B4-BE49-F238E27FC236}">
                  <a16:creationId xmlns:a16="http://schemas.microsoft.com/office/drawing/2014/main" id="{3774B519-16FD-45D1-81B3-F10B796BD153}"/>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3384669" y="4915016"/>
              <a:ext cx="633413" cy="1620000"/>
              <a:chOff x="3384669" y="4915016"/>
              <a:chExt cx="633413" cy="1620000"/>
            </a:xfrm>
          </p:grpSpPr>
          <p:grpSp>
            <p:nvGrpSpPr>
              <p:cNvPr id="265" name="Group 264">
                <a:extLst>
                  <a:ext uri="{FF2B5EF4-FFF2-40B4-BE49-F238E27FC236}">
                    <a16:creationId xmlns:a16="http://schemas.microsoft.com/office/drawing/2014/main" id="{E1718837-BAB1-4751-8766-2CD3B3094756}"/>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18900000">
                <a:off x="3384669" y="4946104"/>
                <a:ext cx="633413" cy="1419225"/>
                <a:chOff x="5959192" y="333389"/>
                <a:chExt cx="633413" cy="1419225"/>
              </a:xfrm>
            </p:grpSpPr>
            <p:sp>
              <p:nvSpPr>
                <p:cNvPr id="267" name="Freeform 68">
                  <a:extLst>
                    <a:ext uri="{FF2B5EF4-FFF2-40B4-BE49-F238E27FC236}">
                      <a16:creationId xmlns:a16="http://schemas.microsoft.com/office/drawing/2014/main" id="{85774601-5D43-405D-B593-93550F4C578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68" name="Freeform 69">
                  <a:extLst>
                    <a:ext uri="{FF2B5EF4-FFF2-40B4-BE49-F238E27FC236}">
                      <a16:creationId xmlns:a16="http://schemas.microsoft.com/office/drawing/2014/main" id="{3E1DA161-17EA-4A32-A428-C2368EBACBAC}"/>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266" name="Line 70">
                <a:extLst>
                  <a:ext uri="{FF2B5EF4-FFF2-40B4-BE49-F238E27FC236}">
                    <a16:creationId xmlns:a16="http://schemas.microsoft.com/office/drawing/2014/main" id="{C5270C31-E701-47DC-BAC5-DE712455395C}"/>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rot="18900000" flipV="1">
                <a:off x="3774042" y="4915016"/>
                <a:ext cx="0" cy="162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57" name="Group 256">
              <a:extLst>
                <a:ext uri="{FF2B5EF4-FFF2-40B4-BE49-F238E27FC236}">
                  <a16:creationId xmlns:a16="http://schemas.microsoft.com/office/drawing/2014/main" id="{9B78A593-AB03-4D7B-8996-22F6035661ED}"/>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10800000">
              <a:off x="540013" y="1046180"/>
              <a:ext cx="903599" cy="2160000"/>
              <a:chOff x="9057947" y="3423463"/>
              <a:chExt cx="903599" cy="2160000"/>
            </a:xfrm>
          </p:grpSpPr>
          <p:grpSp>
            <p:nvGrpSpPr>
              <p:cNvPr id="258" name="Group 257">
                <a:extLst>
                  <a:ext uri="{FF2B5EF4-FFF2-40B4-BE49-F238E27FC236}">
                    <a16:creationId xmlns:a16="http://schemas.microsoft.com/office/drawing/2014/main" id="{C4C08476-8891-498B-95DD-3D4BB02B4EFE}"/>
                  </a:ext>
                  <a:ext uri="{C183D7F6-B498-43B3-948B-1728B52AA6E4}">
                    <adec:decorative xmlns:adec="http://schemas.microsoft.com/office/drawing/2017/decorative" xmlns="" val="1"/>
                  </a:ext>
                </a:extLst>
              </p:cNvPr>
              <p:cNvGrpSpPr>
                <a:grpSpLocks noChangeAspect="1"/>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263" name="Freeform: Shape 262">
                  <a:extLst>
                    <a:ext uri="{FF2B5EF4-FFF2-40B4-BE49-F238E27FC236}">
                      <a16:creationId xmlns:a16="http://schemas.microsoft.com/office/drawing/2014/main" id="{C9C077B4-3B4E-4043-BAF4-65306ADBE2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64" name="Freeform: Shape 263">
                  <a:extLst>
                    <a:ext uri="{FF2B5EF4-FFF2-40B4-BE49-F238E27FC236}">
                      <a16:creationId xmlns:a16="http://schemas.microsoft.com/office/drawing/2014/main" id="{0CCC2DDE-715C-4561-A70C-60428A65CA0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nvGrpSpPr>
              <p:cNvPr id="259" name="Group 258">
                <a:extLst>
                  <a:ext uri="{FF2B5EF4-FFF2-40B4-BE49-F238E27FC236}">
                    <a16:creationId xmlns:a16="http://schemas.microsoft.com/office/drawing/2014/main" id="{4E49FC98-B2F5-43E4-A679-8E5570FB844D}"/>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260" name="Straight Connector 259">
                  <a:extLst>
                    <a:ext uri="{FF2B5EF4-FFF2-40B4-BE49-F238E27FC236}">
                      <a16:creationId xmlns:a16="http://schemas.microsoft.com/office/drawing/2014/main" id="{AA01852B-2060-4247-9EE9-0E6754450B58}"/>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61" name="Rectangle 5">
                  <a:extLst>
                    <a:ext uri="{FF2B5EF4-FFF2-40B4-BE49-F238E27FC236}">
                      <a16:creationId xmlns:a16="http://schemas.microsoft.com/office/drawing/2014/main" id="{13822ECB-A528-476C-B4CB-4A3F54A8297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ectangle 5">
                  <a:extLst>
                    <a:ext uri="{FF2B5EF4-FFF2-40B4-BE49-F238E27FC236}">
                      <a16:creationId xmlns:a16="http://schemas.microsoft.com/office/drawing/2014/main" id="{FCD6DA27-598F-4F38-A652-5C6F6F2B94F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3" name="Picture 2"/>
          <p:cNvPicPr>
            <a:picLocks noChangeAspect="1"/>
          </p:cNvPicPr>
          <p:nvPr/>
        </p:nvPicPr>
        <p:blipFill>
          <a:blip r:embed="rId2"/>
          <a:stretch>
            <a:fillRect/>
          </a:stretch>
        </p:blipFill>
        <p:spPr>
          <a:xfrm>
            <a:off x="-1" y="1154445"/>
            <a:ext cx="4916363" cy="4571429"/>
          </a:xfrm>
          <a:prstGeom prst="rect">
            <a:avLst/>
          </a:prstGeom>
        </p:spPr>
      </p:pic>
      <p:pic>
        <p:nvPicPr>
          <p:cNvPr id="7" name="Picture 6"/>
          <p:cNvPicPr>
            <a:picLocks noChangeAspect="1"/>
          </p:cNvPicPr>
          <p:nvPr/>
        </p:nvPicPr>
        <p:blipFill>
          <a:blip r:embed="rId3"/>
          <a:stretch>
            <a:fillRect/>
          </a:stretch>
        </p:blipFill>
        <p:spPr>
          <a:xfrm>
            <a:off x="4884112" y="1139604"/>
            <a:ext cx="3657143" cy="4563310"/>
          </a:xfrm>
          <a:prstGeom prst="rect">
            <a:avLst/>
          </a:prstGeom>
        </p:spPr>
      </p:pic>
      <p:pic>
        <p:nvPicPr>
          <p:cNvPr id="8" name="Picture 7"/>
          <p:cNvPicPr>
            <a:picLocks noChangeAspect="1"/>
          </p:cNvPicPr>
          <p:nvPr/>
        </p:nvPicPr>
        <p:blipFill>
          <a:blip r:embed="rId4"/>
          <a:stretch>
            <a:fillRect/>
          </a:stretch>
        </p:blipFill>
        <p:spPr>
          <a:xfrm>
            <a:off x="8562693" y="1117737"/>
            <a:ext cx="3632319" cy="4568495"/>
          </a:xfrm>
          <a:prstGeom prst="rect">
            <a:avLst/>
          </a:prstGeom>
        </p:spPr>
      </p:pic>
    </p:spTree>
    <p:extLst>
      <p:ext uri="{BB962C8B-B14F-4D97-AF65-F5344CB8AC3E}">
        <p14:creationId xmlns:p14="http://schemas.microsoft.com/office/powerpoint/2010/main" val="224201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7" name="Rectangle 106">
            <a:extLst>
              <a:ext uri="{FF2B5EF4-FFF2-40B4-BE49-F238E27FC236}">
                <a16:creationId xmlns:a16="http://schemas.microsoft.com/office/drawing/2014/main" id="{C9757E9E-CCD5-49A5-A016-FC18317317A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F4FE4E-0CC9-4D69-80BE-B8782D5A75FF}"/>
              </a:ext>
            </a:extLst>
          </p:cNvPr>
          <p:cNvSpPr>
            <a:spLocks noGrp="1"/>
          </p:cNvSpPr>
          <p:nvPr>
            <p:ph type="ctrTitle"/>
          </p:nvPr>
        </p:nvSpPr>
        <p:spPr>
          <a:xfrm>
            <a:off x="6024149" y="950162"/>
            <a:ext cx="4636800" cy="2138400"/>
          </a:xfrm>
        </p:spPr>
        <p:txBody>
          <a:bodyPr>
            <a:normAutofit/>
          </a:bodyPr>
          <a:lstStyle/>
          <a:p>
            <a:r>
              <a:rPr lang="vi-VN" smtClean="0"/>
              <a:t>SCREE</a:t>
            </a:r>
            <a:r>
              <a:rPr lang="en-US" smtClean="0"/>
              <a:t>N</a:t>
            </a:r>
            <a:r>
              <a:rPr lang="vi-VN" smtClean="0"/>
              <a:t> </a:t>
            </a:r>
            <a:r>
              <a:rPr lang="vi-VN" dirty="0"/>
              <a:t>SHOT</a:t>
            </a:r>
            <a:br>
              <a:rPr lang="vi-VN" dirty="0"/>
            </a:br>
            <a:r>
              <a:rPr lang="vi-VN" dirty="0"/>
              <a:t>YOUR_INFOR</a:t>
            </a:r>
            <a:endParaRPr lang="en-US"/>
          </a:p>
        </p:txBody>
      </p:sp>
      <p:grpSp>
        <p:nvGrpSpPr>
          <p:cNvPr id="109" name="Group 108">
            <a:extLst>
              <a:ext uri="{FF2B5EF4-FFF2-40B4-BE49-F238E27FC236}">
                <a16:creationId xmlns:a16="http://schemas.microsoft.com/office/drawing/2014/main" id="{1781FF6F-5DEF-409F-A063-79558272397E}"/>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3168" y="602681"/>
            <a:ext cx="3615648" cy="5932335"/>
            <a:chOff x="402434" y="602681"/>
            <a:chExt cx="3615648" cy="5932335"/>
          </a:xfrm>
        </p:grpSpPr>
        <p:grpSp>
          <p:nvGrpSpPr>
            <p:cNvPr id="110" name="Group 109">
              <a:extLst>
                <a:ext uri="{FF2B5EF4-FFF2-40B4-BE49-F238E27FC236}">
                  <a16:creationId xmlns:a16="http://schemas.microsoft.com/office/drawing/2014/main" id="{54A341EC-5CF3-4B87-BAC5-B44C2A265BA8}"/>
                </a:ext>
                <a:ext uri="{C183D7F6-B498-43B3-948B-1728B52AA6E4}">
                  <adec:decorative xmlns:adec="http://schemas.microsoft.com/office/drawing/2017/decorative" xmlns="" val="1"/>
                </a:ext>
              </a:extLst>
            </p:cNvPr>
            <p:cNvGrpSpPr>
              <a:grpSpLocks noChangeAspect="1"/>
            </p:cNvGrpSpPr>
            <p:nvPr>
              <p:extLst>
                <p:ext uri="{386F3935-93C4-4BCD-93E2-E3B085C9AB24}">
                  <p16:designElem xmlns:p16="http://schemas.microsoft.com/office/powerpoint/2015/main" val="1"/>
                </p:ext>
              </p:extLst>
            </p:nvPr>
          </p:nvGrpSpPr>
          <p:grpSpPr>
            <a:xfrm rot="2700000">
              <a:off x="710054" y="399231"/>
              <a:ext cx="317159" cy="932400"/>
              <a:chOff x="6376988" y="280988"/>
              <a:chExt cx="633413" cy="1862138"/>
            </a:xfrm>
          </p:grpSpPr>
          <p:sp>
            <p:nvSpPr>
              <p:cNvPr id="167" name="Freeform 68">
                <a:extLst>
                  <a:ext uri="{FF2B5EF4-FFF2-40B4-BE49-F238E27FC236}">
                    <a16:creationId xmlns:a16="http://schemas.microsoft.com/office/drawing/2014/main" id="{395C89A6-4089-43C1-88F7-C89EAAB5A09A}"/>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69">
                <a:extLst>
                  <a:ext uri="{FF2B5EF4-FFF2-40B4-BE49-F238E27FC236}">
                    <a16:creationId xmlns:a16="http://schemas.microsoft.com/office/drawing/2014/main" id="{B6C04A07-DB49-4407-A323-BFFAAAAA40C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9" name="Line 70">
                <a:extLst>
                  <a:ext uri="{FF2B5EF4-FFF2-40B4-BE49-F238E27FC236}">
                    <a16:creationId xmlns:a16="http://schemas.microsoft.com/office/drawing/2014/main" id="{59A51CDF-9F3E-4400-A6E3-AF309DF9C951}"/>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1" name="Oval 110">
              <a:extLst>
                <a:ext uri="{FF2B5EF4-FFF2-40B4-BE49-F238E27FC236}">
                  <a16:creationId xmlns:a16="http://schemas.microsoft.com/office/drawing/2014/main" id="{43E04776-E965-42A8-AB14-90BD8B64601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0800000">
              <a:off x="1333586" y="839438"/>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12" name="Group 111">
              <a:extLst>
                <a:ext uri="{FF2B5EF4-FFF2-40B4-BE49-F238E27FC236}">
                  <a16:creationId xmlns:a16="http://schemas.microsoft.com/office/drawing/2014/main" id="{471644CC-C24B-48BC-8EE3-D72786B68545}"/>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13500000">
              <a:off x="1732866" y="390058"/>
              <a:ext cx="1785984" cy="2211229"/>
              <a:chOff x="3125006" y="3171595"/>
              <a:chExt cx="1785984" cy="2211229"/>
            </a:xfrm>
          </p:grpSpPr>
          <p:grpSp>
            <p:nvGrpSpPr>
              <p:cNvPr id="159" name="Group 158">
                <a:extLst>
                  <a:ext uri="{FF2B5EF4-FFF2-40B4-BE49-F238E27FC236}">
                    <a16:creationId xmlns:a16="http://schemas.microsoft.com/office/drawing/2014/main" id="{ADDDB28D-DEEE-460F-98F5-0E2EC1F5998C}"/>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63" name="Straight Connector 162">
                  <a:extLst>
                    <a:ext uri="{FF2B5EF4-FFF2-40B4-BE49-F238E27FC236}">
                      <a16:creationId xmlns:a16="http://schemas.microsoft.com/office/drawing/2014/main" id="{1397A7CF-F6A8-48D5-98AF-B68FC71E0078}"/>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2F863A81-6184-41EB-94AF-C6096CD64A8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65" name="Rectangle 30">
                  <a:extLst>
                    <a:ext uri="{FF2B5EF4-FFF2-40B4-BE49-F238E27FC236}">
                      <a16:creationId xmlns:a16="http://schemas.microsoft.com/office/drawing/2014/main" id="{EF436F3D-9653-4DF8-832B-580539C5639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30">
                  <a:extLst>
                    <a:ext uri="{FF2B5EF4-FFF2-40B4-BE49-F238E27FC236}">
                      <a16:creationId xmlns:a16="http://schemas.microsoft.com/office/drawing/2014/main" id="{0154A205-573A-4A5C-A3DF-B4DC24A2FF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0" name="Group 159">
                <a:extLst>
                  <a:ext uri="{FF2B5EF4-FFF2-40B4-BE49-F238E27FC236}">
                    <a16:creationId xmlns:a16="http://schemas.microsoft.com/office/drawing/2014/main" id="{C2543A46-110B-4E4B-92BD-F8B8E21CD602}"/>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61" name="Freeform: Shape 160">
                  <a:extLst>
                    <a:ext uri="{FF2B5EF4-FFF2-40B4-BE49-F238E27FC236}">
                      <a16:creationId xmlns:a16="http://schemas.microsoft.com/office/drawing/2014/main" id="{45471145-1F29-4FC3-8B75-277BD8E2281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62" name="Freeform: Shape 161">
                  <a:extLst>
                    <a:ext uri="{FF2B5EF4-FFF2-40B4-BE49-F238E27FC236}">
                      <a16:creationId xmlns:a16="http://schemas.microsoft.com/office/drawing/2014/main" id="{79DA4A81-8892-4F1C-9311-7AEAE2C8D53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113" name="Group 112">
              <a:extLst>
                <a:ext uri="{FF2B5EF4-FFF2-40B4-BE49-F238E27FC236}">
                  <a16:creationId xmlns:a16="http://schemas.microsoft.com/office/drawing/2014/main" id="{E4C401AA-847D-4D5A-9199-3B368AD88A45}"/>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540000" y="2480400"/>
              <a:ext cx="2457450" cy="3838575"/>
              <a:chOff x="587376" y="280988"/>
              <a:chExt cx="2457450" cy="3838575"/>
            </a:xfrm>
          </p:grpSpPr>
          <p:sp>
            <p:nvSpPr>
              <p:cNvPr id="137" name="Freeform 64">
                <a:extLst>
                  <a:ext uri="{FF2B5EF4-FFF2-40B4-BE49-F238E27FC236}">
                    <a16:creationId xmlns:a16="http://schemas.microsoft.com/office/drawing/2014/main" id="{BCD66427-9375-44C7-B176-87D1E5D9017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81">
                <a:extLst>
                  <a:ext uri="{FF2B5EF4-FFF2-40B4-BE49-F238E27FC236}">
                    <a16:creationId xmlns:a16="http://schemas.microsoft.com/office/drawing/2014/main" id="{DBDB153C-43F9-4C36-8330-E06BE08B313B}"/>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61">
                <a:extLst>
                  <a:ext uri="{FF2B5EF4-FFF2-40B4-BE49-F238E27FC236}">
                    <a16:creationId xmlns:a16="http://schemas.microsoft.com/office/drawing/2014/main" id="{DBD793DD-531D-4E1E-B992-5E5891F600F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78">
                <a:extLst>
                  <a:ext uri="{FF2B5EF4-FFF2-40B4-BE49-F238E27FC236}">
                    <a16:creationId xmlns:a16="http://schemas.microsoft.com/office/drawing/2014/main" id="{CEFB136B-DC35-4F4A-83C4-01135B4EF8B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84">
                <a:extLst>
                  <a:ext uri="{FF2B5EF4-FFF2-40B4-BE49-F238E27FC236}">
                    <a16:creationId xmlns:a16="http://schemas.microsoft.com/office/drawing/2014/main" id="{9FB85D2A-279F-4702-B280-612D11B5479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87">
                <a:extLst>
                  <a:ext uri="{FF2B5EF4-FFF2-40B4-BE49-F238E27FC236}">
                    <a16:creationId xmlns:a16="http://schemas.microsoft.com/office/drawing/2014/main" id="{63C22ADC-4205-46D4-93EB-95498051360C}"/>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60">
                <a:extLst>
                  <a:ext uri="{FF2B5EF4-FFF2-40B4-BE49-F238E27FC236}">
                    <a16:creationId xmlns:a16="http://schemas.microsoft.com/office/drawing/2014/main" id="{B2FA1D0B-0861-4557-88CC-99D3B909F814}"/>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59">
                <a:extLst>
                  <a:ext uri="{FF2B5EF4-FFF2-40B4-BE49-F238E27FC236}">
                    <a16:creationId xmlns:a16="http://schemas.microsoft.com/office/drawing/2014/main" id="{4D751BD9-53BA-45A5-81A1-AACC0A176C92}"/>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62">
                <a:extLst>
                  <a:ext uri="{FF2B5EF4-FFF2-40B4-BE49-F238E27FC236}">
                    <a16:creationId xmlns:a16="http://schemas.microsoft.com/office/drawing/2014/main" id="{1FDA24E2-9B8A-4508-833C-3E2C2894CDB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6" name="Freeform 65">
                <a:extLst>
                  <a:ext uri="{FF2B5EF4-FFF2-40B4-BE49-F238E27FC236}">
                    <a16:creationId xmlns:a16="http://schemas.microsoft.com/office/drawing/2014/main" id="{D2CCA503-DC38-4E11-B299-7DB76F5FAB17}"/>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79">
                <a:extLst>
                  <a:ext uri="{FF2B5EF4-FFF2-40B4-BE49-F238E27FC236}">
                    <a16:creationId xmlns:a16="http://schemas.microsoft.com/office/drawing/2014/main" id="{D21F0F68-198F-481C-9DF7-93EB338D67FA}"/>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82">
                <a:extLst>
                  <a:ext uri="{FF2B5EF4-FFF2-40B4-BE49-F238E27FC236}">
                    <a16:creationId xmlns:a16="http://schemas.microsoft.com/office/drawing/2014/main" id="{A0B2B8C2-FDD5-497A-9CFD-2981549022E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85">
                <a:extLst>
                  <a:ext uri="{FF2B5EF4-FFF2-40B4-BE49-F238E27FC236}">
                    <a16:creationId xmlns:a16="http://schemas.microsoft.com/office/drawing/2014/main" id="{C9A20254-ABE1-475B-9CA8-97E7369F4EE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88">
                <a:extLst>
                  <a:ext uri="{FF2B5EF4-FFF2-40B4-BE49-F238E27FC236}">
                    <a16:creationId xmlns:a16="http://schemas.microsoft.com/office/drawing/2014/main" id="{23E12738-13DA-4FBC-9E2B-569CE16058B7}"/>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151" name="Group 150">
                <a:extLst>
                  <a:ext uri="{FF2B5EF4-FFF2-40B4-BE49-F238E27FC236}">
                    <a16:creationId xmlns:a16="http://schemas.microsoft.com/office/drawing/2014/main" id="{A8F1C84D-36A7-432E-8525-755B1F33F7E5}"/>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52" name="Line 63">
                  <a:extLst>
                    <a:ext uri="{FF2B5EF4-FFF2-40B4-BE49-F238E27FC236}">
                      <a16:creationId xmlns:a16="http://schemas.microsoft.com/office/drawing/2014/main" id="{D43B981D-1875-4E2D-B4B5-431D2CE842EF}"/>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Line 66">
                  <a:extLst>
                    <a:ext uri="{FF2B5EF4-FFF2-40B4-BE49-F238E27FC236}">
                      <a16:creationId xmlns:a16="http://schemas.microsoft.com/office/drawing/2014/main" id="{07489979-9C7D-4844-B0BB-74A5CDBCDAAC}"/>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 name="Line 67">
                  <a:extLst>
                    <a:ext uri="{FF2B5EF4-FFF2-40B4-BE49-F238E27FC236}">
                      <a16:creationId xmlns:a16="http://schemas.microsoft.com/office/drawing/2014/main" id="{A778F9B4-BB14-484F-A573-172579C39CFC}"/>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Line 80">
                  <a:extLst>
                    <a:ext uri="{FF2B5EF4-FFF2-40B4-BE49-F238E27FC236}">
                      <a16:creationId xmlns:a16="http://schemas.microsoft.com/office/drawing/2014/main" id="{26AC9EC4-C293-47D1-AA7B-DE4475793AB0}"/>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Line 83">
                  <a:extLst>
                    <a:ext uri="{FF2B5EF4-FFF2-40B4-BE49-F238E27FC236}">
                      <a16:creationId xmlns:a16="http://schemas.microsoft.com/office/drawing/2014/main" id="{BACE1CFF-F0A6-4D1D-AC73-0D9D9A59712F}"/>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Line 86">
                  <a:extLst>
                    <a:ext uri="{FF2B5EF4-FFF2-40B4-BE49-F238E27FC236}">
                      <a16:creationId xmlns:a16="http://schemas.microsoft.com/office/drawing/2014/main" id="{20D155F1-00FF-4612-BB74-15FEDECA9C3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Line 89">
                  <a:extLst>
                    <a:ext uri="{FF2B5EF4-FFF2-40B4-BE49-F238E27FC236}">
                      <a16:creationId xmlns:a16="http://schemas.microsoft.com/office/drawing/2014/main" id="{C076FA74-5BAE-496C-8F4F-3F5B4F290E51}"/>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114" name="Oval 113">
              <a:extLst>
                <a:ext uri="{FF2B5EF4-FFF2-40B4-BE49-F238E27FC236}">
                  <a16:creationId xmlns:a16="http://schemas.microsoft.com/office/drawing/2014/main" id="{9AC60A04-8CF1-45F0-A385-1EBAD71D70E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0800000">
              <a:off x="2742320" y="5778888"/>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15" name="Group 114">
              <a:extLst>
                <a:ext uri="{FF2B5EF4-FFF2-40B4-BE49-F238E27FC236}">
                  <a16:creationId xmlns:a16="http://schemas.microsoft.com/office/drawing/2014/main" id="{A41600F8-1DCA-4819-8C06-BAA0C569A2C0}"/>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10800000">
              <a:off x="2305927" y="2362458"/>
              <a:ext cx="641183" cy="1069728"/>
              <a:chOff x="6484112" y="2967038"/>
              <a:chExt cx="641183" cy="1069728"/>
            </a:xfrm>
          </p:grpSpPr>
          <p:grpSp>
            <p:nvGrpSpPr>
              <p:cNvPr id="129" name="Group 128">
                <a:extLst>
                  <a:ext uri="{FF2B5EF4-FFF2-40B4-BE49-F238E27FC236}">
                    <a16:creationId xmlns:a16="http://schemas.microsoft.com/office/drawing/2014/main" id="{D9AA2C22-184F-48CD-AE38-7835B029DD8A}"/>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134" name="Freeform 68">
                  <a:extLst>
                    <a:ext uri="{FF2B5EF4-FFF2-40B4-BE49-F238E27FC236}">
                      <a16:creationId xmlns:a16="http://schemas.microsoft.com/office/drawing/2014/main" id="{2BE92945-1DB1-4026-BFF0-E56E756FC24C}"/>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69">
                  <a:extLst>
                    <a:ext uri="{FF2B5EF4-FFF2-40B4-BE49-F238E27FC236}">
                      <a16:creationId xmlns:a16="http://schemas.microsoft.com/office/drawing/2014/main" id="{D969EC21-F259-4572-8C92-93CBAFD9CF9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6" name="Line 70">
                  <a:extLst>
                    <a:ext uri="{FF2B5EF4-FFF2-40B4-BE49-F238E27FC236}">
                      <a16:creationId xmlns:a16="http://schemas.microsoft.com/office/drawing/2014/main" id="{ADE098B8-3E34-4B77-9834-950B20E8CEB2}"/>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30" name="Group 129">
                <a:extLst>
                  <a:ext uri="{FF2B5EF4-FFF2-40B4-BE49-F238E27FC236}">
                    <a16:creationId xmlns:a16="http://schemas.microsoft.com/office/drawing/2014/main" id="{C838B054-D982-4E4A-810E-B5916C8BB811}"/>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131" name="Freeform 68">
                  <a:extLst>
                    <a:ext uri="{FF2B5EF4-FFF2-40B4-BE49-F238E27FC236}">
                      <a16:creationId xmlns:a16="http://schemas.microsoft.com/office/drawing/2014/main" id="{120EE44F-3465-4168-9CC6-960CDC23DC15}"/>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69">
                  <a:extLst>
                    <a:ext uri="{FF2B5EF4-FFF2-40B4-BE49-F238E27FC236}">
                      <a16:creationId xmlns:a16="http://schemas.microsoft.com/office/drawing/2014/main" id="{1F16E21E-6FF7-4D92-B5AB-F1B210E8D4FF}"/>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3" name="Line 70">
                  <a:extLst>
                    <a:ext uri="{FF2B5EF4-FFF2-40B4-BE49-F238E27FC236}">
                      <a16:creationId xmlns:a16="http://schemas.microsoft.com/office/drawing/2014/main" id="{E6D26AF0-8B26-4B76-B520-39507E641813}"/>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16" name="Group 115">
              <a:extLst>
                <a:ext uri="{FF2B5EF4-FFF2-40B4-BE49-F238E27FC236}">
                  <a16:creationId xmlns:a16="http://schemas.microsoft.com/office/drawing/2014/main" id="{46550D95-D676-4064-9B82-6BE9520096BB}"/>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3384669" y="4915016"/>
              <a:ext cx="633413" cy="1620000"/>
              <a:chOff x="3384669" y="4915016"/>
              <a:chExt cx="633413" cy="1620000"/>
            </a:xfrm>
          </p:grpSpPr>
          <p:grpSp>
            <p:nvGrpSpPr>
              <p:cNvPr id="125" name="Group 124">
                <a:extLst>
                  <a:ext uri="{FF2B5EF4-FFF2-40B4-BE49-F238E27FC236}">
                    <a16:creationId xmlns:a16="http://schemas.microsoft.com/office/drawing/2014/main" id="{E3F10329-29C7-42E4-BA22-CD1201CEF799}"/>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18900000">
                <a:off x="3384669" y="4946104"/>
                <a:ext cx="633413" cy="1419225"/>
                <a:chOff x="5959192" y="333389"/>
                <a:chExt cx="633413" cy="1419225"/>
              </a:xfrm>
            </p:grpSpPr>
            <p:sp>
              <p:nvSpPr>
                <p:cNvPr id="127" name="Freeform 68">
                  <a:extLst>
                    <a:ext uri="{FF2B5EF4-FFF2-40B4-BE49-F238E27FC236}">
                      <a16:creationId xmlns:a16="http://schemas.microsoft.com/office/drawing/2014/main" id="{39A5C44A-06A4-43BE-A666-08E17199C85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69">
                  <a:extLst>
                    <a:ext uri="{FF2B5EF4-FFF2-40B4-BE49-F238E27FC236}">
                      <a16:creationId xmlns:a16="http://schemas.microsoft.com/office/drawing/2014/main" id="{4FFD648A-4214-47DB-B980-6A315E26553A}"/>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26" name="Line 70">
                <a:extLst>
                  <a:ext uri="{FF2B5EF4-FFF2-40B4-BE49-F238E27FC236}">
                    <a16:creationId xmlns:a16="http://schemas.microsoft.com/office/drawing/2014/main" id="{C810BE59-2768-4B0E-A3FD-A6784A2C8401}"/>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rot="18900000" flipV="1">
                <a:off x="3774042" y="4915016"/>
                <a:ext cx="0" cy="162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7" name="Group 116">
              <a:extLst>
                <a:ext uri="{FF2B5EF4-FFF2-40B4-BE49-F238E27FC236}">
                  <a16:creationId xmlns:a16="http://schemas.microsoft.com/office/drawing/2014/main" id="{11652DC8-2B9B-409D-8B87-E8D97CBF0027}"/>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10800000">
              <a:off x="540013" y="1046180"/>
              <a:ext cx="903599" cy="2160000"/>
              <a:chOff x="9057947" y="3423463"/>
              <a:chExt cx="903599" cy="2160000"/>
            </a:xfrm>
          </p:grpSpPr>
          <p:grpSp>
            <p:nvGrpSpPr>
              <p:cNvPr id="118" name="Group 117">
                <a:extLst>
                  <a:ext uri="{FF2B5EF4-FFF2-40B4-BE49-F238E27FC236}">
                    <a16:creationId xmlns:a16="http://schemas.microsoft.com/office/drawing/2014/main" id="{403350CC-3DBE-4071-8279-74DBDD4F9DD8}"/>
                  </a:ext>
                  <a:ext uri="{C183D7F6-B498-43B3-948B-1728B52AA6E4}">
                    <adec:decorative xmlns:adec="http://schemas.microsoft.com/office/drawing/2017/decorative" xmlns="" val="1"/>
                  </a:ext>
                </a:extLst>
              </p:cNvPr>
              <p:cNvGrpSpPr>
                <a:grpSpLocks noChangeAspect="1"/>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23" name="Freeform: Shape 122">
                  <a:extLst>
                    <a:ext uri="{FF2B5EF4-FFF2-40B4-BE49-F238E27FC236}">
                      <a16:creationId xmlns:a16="http://schemas.microsoft.com/office/drawing/2014/main" id="{38432FD0-1F86-419C-BE0D-605DEBE1056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24" name="Freeform: Shape 123">
                  <a:extLst>
                    <a:ext uri="{FF2B5EF4-FFF2-40B4-BE49-F238E27FC236}">
                      <a16:creationId xmlns:a16="http://schemas.microsoft.com/office/drawing/2014/main" id="{8F4BCABC-4173-4006-9B50-22E0BE31D94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nvGrpSpPr>
              <p:cNvPr id="119" name="Group 118">
                <a:extLst>
                  <a:ext uri="{FF2B5EF4-FFF2-40B4-BE49-F238E27FC236}">
                    <a16:creationId xmlns:a16="http://schemas.microsoft.com/office/drawing/2014/main" id="{8E6DD52D-5C11-4364-A277-0BC6C05CACBD}"/>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20" name="Straight Connector 119">
                  <a:extLst>
                    <a:ext uri="{FF2B5EF4-FFF2-40B4-BE49-F238E27FC236}">
                      <a16:creationId xmlns:a16="http://schemas.microsoft.com/office/drawing/2014/main" id="{A2C9CE77-5338-4C9B-BCB7-1D6A7A2C726F}"/>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21" name="Rectangle 5">
                  <a:extLst>
                    <a:ext uri="{FF2B5EF4-FFF2-40B4-BE49-F238E27FC236}">
                      <a16:creationId xmlns:a16="http://schemas.microsoft.com/office/drawing/2014/main" id="{DD8C86C1-51BA-4CB2-918E-99A73E2EC3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5">
                  <a:extLst>
                    <a:ext uri="{FF2B5EF4-FFF2-40B4-BE49-F238E27FC236}">
                      <a16:creationId xmlns:a16="http://schemas.microsoft.com/office/drawing/2014/main" id="{713D5C9F-7DFE-4DDD-A89E-55BCBDFEC0D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cxnSp>
        <p:nvCxnSpPr>
          <p:cNvPr id="171" name="Straight Connector 170">
            <a:extLst>
              <a:ext uri="{FF2B5EF4-FFF2-40B4-BE49-F238E27FC236}">
                <a16:creationId xmlns:a16="http://schemas.microsoft.com/office/drawing/2014/main" id="{D56ACE5F-BE95-4218-ADF7-6F1DEF6A946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73" name="Group 172">
            <a:extLst>
              <a:ext uri="{FF2B5EF4-FFF2-40B4-BE49-F238E27FC236}">
                <a16:creationId xmlns:a16="http://schemas.microsoft.com/office/drawing/2014/main" id="{801DF50F-B47F-405F-BDF3-73DAC01BB90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173184" y="602681"/>
            <a:ext cx="3615648" cy="5932335"/>
            <a:chOff x="402434" y="602681"/>
            <a:chExt cx="3615648" cy="5932335"/>
          </a:xfrm>
        </p:grpSpPr>
        <p:grpSp>
          <p:nvGrpSpPr>
            <p:cNvPr id="174" name="Group 173">
              <a:extLst>
                <a:ext uri="{FF2B5EF4-FFF2-40B4-BE49-F238E27FC236}">
                  <a16:creationId xmlns:a16="http://schemas.microsoft.com/office/drawing/2014/main" id="{2457533F-CAD7-46C2-9CB3-8505B2DFABA2}"/>
                </a:ext>
                <a:ext uri="{C183D7F6-B498-43B3-948B-1728B52AA6E4}">
                  <adec:decorative xmlns:adec="http://schemas.microsoft.com/office/drawing/2017/decorative" xmlns="" val="1"/>
                </a:ext>
              </a:extLst>
            </p:cNvPr>
            <p:cNvGrpSpPr>
              <a:grpSpLocks noChangeAspect="1"/>
            </p:cNvGrpSpPr>
            <p:nvPr>
              <p:extLst>
                <p:ext uri="{386F3935-93C4-4BCD-93E2-E3B085C9AB24}">
                  <p16:designElem xmlns:p16="http://schemas.microsoft.com/office/powerpoint/2015/main" val="1"/>
                </p:ext>
              </p:extLst>
            </p:nvPr>
          </p:nvGrpSpPr>
          <p:grpSpPr>
            <a:xfrm rot="2700000">
              <a:off x="710054" y="399231"/>
              <a:ext cx="317159" cy="932400"/>
              <a:chOff x="6376988" y="280988"/>
              <a:chExt cx="633413" cy="1862138"/>
            </a:xfrm>
          </p:grpSpPr>
          <p:sp>
            <p:nvSpPr>
              <p:cNvPr id="277" name="Freeform 68">
                <a:extLst>
                  <a:ext uri="{FF2B5EF4-FFF2-40B4-BE49-F238E27FC236}">
                    <a16:creationId xmlns:a16="http://schemas.microsoft.com/office/drawing/2014/main" id="{66E9686F-CED0-475E-A28A-D8CDBCCDD1D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78" name="Freeform 69">
                <a:extLst>
                  <a:ext uri="{FF2B5EF4-FFF2-40B4-BE49-F238E27FC236}">
                    <a16:creationId xmlns:a16="http://schemas.microsoft.com/office/drawing/2014/main" id="{254AFE2B-C030-4DF5-B113-1A9ECB6A650A}"/>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79" name="Line 70">
                <a:extLst>
                  <a:ext uri="{FF2B5EF4-FFF2-40B4-BE49-F238E27FC236}">
                    <a16:creationId xmlns:a16="http://schemas.microsoft.com/office/drawing/2014/main" id="{02E0618D-FC2B-49B2-B15F-0EA6139909EA}"/>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75" name="Oval 174">
              <a:extLst>
                <a:ext uri="{FF2B5EF4-FFF2-40B4-BE49-F238E27FC236}">
                  <a16:creationId xmlns:a16="http://schemas.microsoft.com/office/drawing/2014/main" id="{3BC4DEAB-C1FD-4FA7-9417-3E053D540E5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0800000">
              <a:off x="1333586" y="839438"/>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76" name="Group 175">
              <a:extLst>
                <a:ext uri="{FF2B5EF4-FFF2-40B4-BE49-F238E27FC236}">
                  <a16:creationId xmlns:a16="http://schemas.microsoft.com/office/drawing/2014/main" id="{77615B8B-540B-420B-87F1-5F51415E7F25}"/>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13500000">
              <a:off x="1732866" y="390058"/>
              <a:ext cx="1785984" cy="2211229"/>
              <a:chOff x="3125006" y="3171595"/>
              <a:chExt cx="1785984" cy="2211229"/>
            </a:xfrm>
          </p:grpSpPr>
          <p:grpSp>
            <p:nvGrpSpPr>
              <p:cNvPr id="269" name="Group 268">
                <a:extLst>
                  <a:ext uri="{FF2B5EF4-FFF2-40B4-BE49-F238E27FC236}">
                    <a16:creationId xmlns:a16="http://schemas.microsoft.com/office/drawing/2014/main" id="{82E16796-0833-4B54-AED9-A3611C9BD19E}"/>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73" name="Straight Connector 272">
                  <a:extLst>
                    <a:ext uri="{FF2B5EF4-FFF2-40B4-BE49-F238E27FC236}">
                      <a16:creationId xmlns:a16="http://schemas.microsoft.com/office/drawing/2014/main" id="{F1E2155D-D771-4139-BC04-B5F026AEBB3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746D84B4-B9EF-417C-A565-F9B86978ECBD}"/>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75" name="Rectangle 30">
                  <a:extLst>
                    <a:ext uri="{FF2B5EF4-FFF2-40B4-BE49-F238E27FC236}">
                      <a16:creationId xmlns:a16="http://schemas.microsoft.com/office/drawing/2014/main" id="{66FFC568-D3F5-4FA6-B28A-516DE623F5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30">
                  <a:extLst>
                    <a:ext uri="{FF2B5EF4-FFF2-40B4-BE49-F238E27FC236}">
                      <a16:creationId xmlns:a16="http://schemas.microsoft.com/office/drawing/2014/main" id="{2C3FB912-25F7-4822-B327-DA1E9B335B9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0" name="Group 269">
                <a:extLst>
                  <a:ext uri="{FF2B5EF4-FFF2-40B4-BE49-F238E27FC236}">
                    <a16:creationId xmlns:a16="http://schemas.microsoft.com/office/drawing/2014/main" id="{4FC8FB21-D7E1-4978-AD20-5E68B4C580ED}"/>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71" name="Freeform: Shape 270">
                  <a:extLst>
                    <a:ext uri="{FF2B5EF4-FFF2-40B4-BE49-F238E27FC236}">
                      <a16:creationId xmlns:a16="http://schemas.microsoft.com/office/drawing/2014/main" id="{51BBD3DF-C644-4E9C-A11C-B6336B8890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72" name="Freeform: Shape 271">
                  <a:extLst>
                    <a:ext uri="{FF2B5EF4-FFF2-40B4-BE49-F238E27FC236}">
                      <a16:creationId xmlns:a16="http://schemas.microsoft.com/office/drawing/2014/main" id="{0B53158D-9F0C-4064-B804-2C1F8AEBEA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177" name="Group 176">
              <a:extLst>
                <a:ext uri="{FF2B5EF4-FFF2-40B4-BE49-F238E27FC236}">
                  <a16:creationId xmlns:a16="http://schemas.microsoft.com/office/drawing/2014/main" id="{B9D93B3C-5026-425E-9179-CBB944A9096E}"/>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540000" y="2480400"/>
              <a:ext cx="2457450" cy="3838575"/>
              <a:chOff x="587376" y="280988"/>
              <a:chExt cx="2457450" cy="3838575"/>
            </a:xfrm>
          </p:grpSpPr>
          <p:sp>
            <p:nvSpPr>
              <p:cNvPr id="247" name="Freeform 64">
                <a:extLst>
                  <a:ext uri="{FF2B5EF4-FFF2-40B4-BE49-F238E27FC236}">
                    <a16:creationId xmlns:a16="http://schemas.microsoft.com/office/drawing/2014/main" id="{5C84A49A-BD66-4BEA-A06B-2FA89468BBF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81">
                <a:extLst>
                  <a:ext uri="{FF2B5EF4-FFF2-40B4-BE49-F238E27FC236}">
                    <a16:creationId xmlns:a16="http://schemas.microsoft.com/office/drawing/2014/main" id="{EB8895A6-E32C-4B09-B9E0-314C000A2822}"/>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61">
                <a:extLst>
                  <a:ext uri="{FF2B5EF4-FFF2-40B4-BE49-F238E27FC236}">
                    <a16:creationId xmlns:a16="http://schemas.microsoft.com/office/drawing/2014/main" id="{6ABA4FEE-5223-4565-9B11-5E7CD13236D5}"/>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78">
                <a:extLst>
                  <a:ext uri="{FF2B5EF4-FFF2-40B4-BE49-F238E27FC236}">
                    <a16:creationId xmlns:a16="http://schemas.microsoft.com/office/drawing/2014/main" id="{38C78FAF-A05E-4962-8571-B6C83FB4EFD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84">
                <a:extLst>
                  <a:ext uri="{FF2B5EF4-FFF2-40B4-BE49-F238E27FC236}">
                    <a16:creationId xmlns:a16="http://schemas.microsoft.com/office/drawing/2014/main" id="{B94F41EA-CB57-4E1D-9C7F-6E482F0EB6A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87">
                <a:extLst>
                  <a:ext uri="{FF2B5EF4-FFF2-40B4-BE49-F238E27FC236}">
                    <a16:creationId xmlns:a16="http://schemas.microsoft.com/office/drawing/2014/main" id="{36E5C22C-6491-4028-8C8F-2BBA91B6929F}"/>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60">
                <a:extLst>
                  <a:ext uri="{FF2B5EF4-FFF2-40B4-BE49-F238E27FC236}">
                    <a16:creationId xmlns:a16="http://schemas.microsoft.com/office/drawing/2014/main" id="{C68EAD32-DAD2-4E24-A17D-9EF57C0FA5B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59">
                <a:extLst>
                  <a:ext uri="{FF2B5EF4-FFF2-40B4-BE49-F238E27FC236}">
                    <a16:creationId xmlns:a16="http://schemas.microsoft.com/office/drawing/2014/main" id="{0C6E1ABE-BB08-4327-9CDD-11A5D0130E4B}"/>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62">
                <a:extLst>
                  <a:ext uri="{FF2B5EF4-FFF2-40B4-BE49-F238E27FC236}">
                    <a16:creationId xmlns:a16="http://schemas.microsoft.com/office/drawing/2014/main" id="{88D096DA-BFC9-44D7-8441-490FA2D40473}"/>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56" name="Freeform 65">
                <a:extLst>
                  <a:ext uri="{FF2B5EF4-FFF2-40B4-BE49-F238E27FC236}">
                    <a16:creationId xmlns:a16="http://schemas.microsoft.com/office/drawing/2014/main" id="{152CB9CF-F70A-46B0-AB37-7922D326BD0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79">
                <a:extLst>
                  <a:ext uri="{FF2B5EF4-FFF2-40B4-BE49-F238E27FC236}">
                    <a16:creationId xmlns:a16="http://schemas.microsoft.com/office/drawing/2014/main" id="{28240976-82E5-4A37-8E2B-A07CCFD13D9B}"/>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82">
                <a:extLst>
                  <a:ext uri="{FF2B5EF4-FFF2-40B4-BE49-F238E27FC236}">
                    <a16:creationId xmlns:a16="http://schemas.microsoft.com/office/drawing/2014/main" id="{0C25B6B7-4317-4482-A474-2830FA6E593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85">
                <a:extLst>
                  <a:ext uri="{FF2B5EF4-FFF2-40B4-BE49-F238E27FC236}">
                    <a16:creationId xmlns:a16="http://schemas.microsoft.com/office/drawing/2014/main" id="{5C0EDF04-E84E-457D-A5F9-7746545AB23D}"/>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88">
                <a:extLst>
                  <a:ext uri="{FF2B5EF4-FFF2-40B4-BE49-F238E27FC236}">
                    <a16:creationId xmlns:a16="http://schemas.microsoft.com/office/drawing/2014/main" id="{566313AB-A9AB-4B84-8C23-50E725917184}"/>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261" name="Group 260">
                <a:extLst>
                  <a:ext uri="{FF2B5EF4-FFF2-40B4-BE49-F238E27FC236}">
                    <a16:creationId xmlns:a16="http://schemas.microsoft.com/office/drawing/2014/main" id="{2F31BFB5-317D-4135-930A-240F7A56EA82}"/>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262" name="Line 63">
                  <a:extLst>
                    <a:ext uri="{FF2B5EF4-FFF2-40B4-BE49-F238E27FC236}">
                      <a16:creationId xmlns:a16="http://schemas.microsoft.com/office/drawing/2014/main" id="{9102C0AC-7FF7-4F4B-B7C1-C8CE4846A1CD}"/>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3" name="Line 66">
                  <a:extLst>
                    <a:ext uri="{FF2B5EF4-FFF2-40B4-BE49-F238E27FC236}">
                      <a16:creationId xmlns:a16="http://schemas.microsoft.com/office/drawing/2014/main" id="{64BAC77C-E14F-4FA8-9D0A-55B646EEA468}"/>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 name="Line 67">
                  <a:extLst>
                    <a:ext uri="{FF2B5EF4-FFF2-40B4-BE49-F238E27FC236}">
                      <a16:creationId xmlns:a16="http://schemas.microsoft.com/office/drawing/2014/main" id="{0B88DC73-9AC3-42F8-8C9E-94EE9B61AE4C}"/>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5" name="Line 80">
                  <a:extLst>
                    <a:ext uri="{FF2B5EF4-FFF2-40B4-BE49-F238E27FC236}">
                      <a16:creationId xmlns:a16="http://schemas.microsoft.com/office/drawing/2014/main" id="{26BBA2D9-E4D0-424E-9825-61A9B3C0A375}"/>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6" name="Line 83">
                  <a:extLst>
                    <a:ext uri="{FF2B5EF4-FFF2-40B4-BE49-F238E27FC236}">
                      <a16:creationId xmlns:a16="http://schemas.microsoft.com/office/drawing/2014/main" id="{F6D4FA39-E0CC-4991-83D0-606E03CF1D36}"/>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7" name="Line 86">
                  <a:extLst>
                    <a:ext uri="{FF2B5EF4-FFF2-40B4-BE49-F238E27FC236}">
                      <a16:creationId xmlns:a16="http://schemas.microsoft.com/office/drawing/2014/main" id="{3819BE2B-7D47-443C-B1DF-2EA57679D171}"/>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8" name="Line 89">
                  <a:extLst>
                    <a:ext uri="{FF2B5EF4-FFF2-40B4-BE49-F238E27FC236}">
                      <a16:creationId xmlns:a16="http://schemas.microsoft.com/office/drawing/2014/main" id="{86B1E78E-D338-4BAE-9FB1-1A9118AD3DDE}"/>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178" name="Oval 177">
              <a:extLst>
                <a:ext uri="{FF2B5EF4-FFF2-40B4-BE49-F238E27FC236}">
                  <a16:creationId xmlns:a16="http://schemas.microsoft.com/office/drawing/2014/main" id="{4EC68A1A-796C-4F5F-8F41-01247292018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0800000">
              <a:off x="2742320" y="5778888"/>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79" name="Group 178">
              <a:extLst>
                <a:ext uri="{FF2B5EF4-FFF2-40B4-BE49-F238E27FC236}">
                  <a16:creationId xmlns:a16="http://schemas.microsoft.com/office/drawing/2014/main" id="{272E52F1-29AD-47C2-904E-60B72D4A9105}"/>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10800000">
              <a:off x="2305927" y="2362458"/>
              <a:ext cx="641183" cy="1069728"/>
              <a:chOff x="6484112" y="2967038"/>
              <a:chExt cx="641183" cy="1069728"/>
            </a:xfrm>
          </p:grpSpPr>
          <p:grpSp>
            <p:nvGrpSpPr>
              <p:cNvPr id="239" name="Group 238">
                <a:extLst>
                  <a:ext uri="{FF2B5EF4-FFF2-40B4-BE49-F238E27FC236}">
                    <a16:creationId xmlns:a16="http://schemas.microsoft.com/office/drawing/2014/main" id="{B3F829B9-B86F-47B0-A187-2202CCB861B6}"/>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244" name="Freeform 68">
                  <a:extLst>
                    <a:ext uri="{FF2B5EF4-FFF2-40B4-BE49-F238E27FC236}">
                      <a16:creationId xmlns:a16="http://schemas.microsoft.com/office/drawing/2014/main" id="{ED1B3641-1CFF-46F3-873A-3B6AA5D79E53}"/>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69">
                  <a:extLst>
                    <a:ext uri="{FF2B5EF4-FFF2-40B4-BE49-F238E27FC236}">
                      <a16:creationId xmlns:a16="http://schemas.microsoft.com/office/drawing/2014/main" id="{2C8E8742-B905-4C81-9553-19C64E8F3FAD}"/>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46" name="Line 70">
                  <a:extLst>
                    <a:ext uri="{FF2B5EF4-FFF2-40B4-BE49-F238E27FC236}">
                      <a16:creationId xmlns:a16="http://schemas.microsoft.com/office/drawing/2014/main" id="{E10BE229-40F6-4A15-9282-BD78053FB5E3}"/>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40" name="Group 239">
                <a:extLst>
                  <a:ext uri="{FF2B5EF4-FFF2-40B4-BE49-F238E27FC236}">
                    <a16:creationId xmlns:a16="http://schemas.microsoft.com/office/drawing/2014/main" id="{543B3E07-5E30-43C1-9169-90E713C27295}"/>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241" name="Freeform 68">
                  <a:extLst>
                    <a:ext uri="{FF2B5EF4-FFF2-40B4-BE49-F238E27FC236}">
                      <a16:creationId xmlns:a16="http://schemas.microsoft.com/office/drawing/2014/main" id="{03FCAAE2-5982-4748-8355-1245B745230C}"/>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69">
                  <a:extLst>
                    <a:ext uri="{FF2B5EF4-FFF2-40B4-BE49-F238E27FC236}">
                      <a16:creationId xmlns:a16="http://schemas.microsoft.com/office/drawing/2014/main" id="{3B21621D-2AAA-4224-B85E-F14F1587A1D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43" name="Line 70">
                  <a:extLst>
                    <a:ext uri="{FF2B5EF4-FFF2-40B4-BE49-F238E27FC236}">
                      <a16:creationId xmlns:a16="http://schemas.microsoft.com/office/drawing/2014/main" id="{B69DCE92-933C-4180-9ECE-C159FF0ED2B4}"/>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80" name="Group 179">
              <a:extLst>
                <a:ext uri="{FF2B5EF4-FFF2-40B4-BE49-F238E27FC236}">
                  <a16:creationId xmlns:a16="http://schemas.microsoft.com/office/drawing/2014/main" id="{3774B519-16FD-45D1-81B3-F10B796BD153}"/>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3384669" y="4915016"/>
              <a:ext cx="633413" cy="1620000"/>
              <a:chOff x="3384669" y="4915016"/>
              <a:chExt cx="633413" cy="1620000"/>
            </a:xfrm>
          </p:grpSpPr>
          <p:grpSp>
            <p:nvGrpSpPr>
              <p:cNvPr id="189" name="Group 188">
                <a:extLst>
                  <a:ext uri="{FF2B5EF4-FFF2-40B4-BE49-F238E27FC236}">
                    <a16:creationId xmlns:a16="http://schemas.microsoft.com/office/drawing/2014/main" id="{E1718837-BAB1-4751-8766-2CD3B3094756}"/>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18900000">
                <a:off x="3384669" y="4946104"/>
                <a:ext cx="633413" cy="1419225"/>
                <a:chOff x="5959192" y="333389"/>
                <a:chExt cx="633413" cy="1419225"/>
              </a:xfrm>
            </p:grpSpPr>
            <p:sp>
              <p:nvSpPr>
                <p:cNvPr id="191" name="Freeform 68">
                  <a:extLst>
                    <a:ext uri="{FF2B5EF4-FFF2-40B4-BE49-F238E27FC236}">
                      <a16:creationId xmlns:a16="http://schemas.microsoft.com/office/drawing/2014/main" id="{85774601-5D43-405D-B593-93550F4C578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69">
                  <a:extLst>
                    <a:ext uri="{FF2B5EF4-FFF2-40B4-BE49-F238E27FC236}">
                      <a16:creationId xmlns:a16="http://schemas.microsoft.com/office/drawing/2014/main" id="{3E1DA161-17EA-4A32-A428-C2368EBACBAC}"/>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90" name="Line 70">
                <a:extLst>
                  <a:ext uri="{FF2B5EF4-FFF2-40B4-BE49-F238E27FC236}">
                    <a16:creationId xmlns:a16="http://schemas.microsoft.com/office/drawing/2014/main" id="{C5270C31-E701-47DC-BAC5-DE712455395C}"/>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rot="18900000" flipV="1">
                <a:off x="3774042" y="4915016"/>
                <a:ext cx="0" cy="162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81" name="Group 180">
              <a:extLst>
                <a:ext uri="{FF2B5EF4-FFF2-40B4-BE49-F238E27FC236}">
                  <a16:creationId xmlns:a16="http://schemas.microsoft.com/office/drawing/2014/main" id="{9B78A593-AB03-4D7B-8996-22F6035661ED}"/>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10800000">
              <a:off x="540013" y="1046180"/>
              <a:ext cx="903599" cy="2160000"/>
              <a:chOff x="9057947" y="3423463"/>
              <a:chExt cx="903599" cy="2160000"/>
            </a:xfrm>
          </p:grpSpPr>
          <p:grpSp>
            <p:nvGrpSpPr>
              <p:cNvPr id="182" name="Group 181">
                <a:extLst>
                  <a:ext uri="{FF2B5EF4-FFF2-40B4-BE49-F238E27FC236}">
                    <a16:creationId xmlns:a16="http://schemas.microsoft.com/office/drawing/2014/main" id="{C4C08476-8891-498B-95DD-3D4BB02B4EFE}"/>
                  </a:ext>
                  <a:ext uri="{C183D7F6-B498-43B3-948B-1728B52AA6E4}">
                    <adec:decorative xmlns:adec="http://schemas.microsoft.com/office/drawing/2017/decorative" xmlns="" val="1"/>
                  </a:ext>
                </a:extLst>
              </p:cNvPr>
              <p:cNvGrpSpPr>
                <a:grpSpLocks noChangeAspect="1"/>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87" name="Freeform: Shape 186">
                  <a:extLst>
                    <a:ext uri="{FF2B5EF4-FFF2-40B4-BE49-F238E27FC236}">
                      <a16:creationId xmlns:a16="http://schemas.microsoft.com/office/drawing/2014/main" id="{C9C077B4-3B4E-4043-BAF4-65306ADBE2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88" name="Freeform: Shape 187">
                  <a:extLst>
                    <a:ext uri="{FF2B5EF4-FFF2-40B4-BE49-F238E27FC236}">
                      <a16:creationId xmlns:a16="http://schemas.microsoft.com/office/drawing/2014/main" id="{0CCC2DDE-715C-4561-A70C-60428A65CA0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nvGrpSpPr>
              <p:cNvPr id="183" name="Group 182">
                <a:extLst>
                  <a:ext uri="{FF2B5EF4-FFF2-40B4-BE49-F238E27FC236}">
                    <a16:creationId xmlns:a16="http://schemas.microsoft.com/office/drawing/2014/main" id="{4E49FC98-B2F5-43E4-A679-8E5570FB844D}"/>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84" name="Straight Connector 183">
                  <a:extLst>
                    <a:ext uri="{FF2B5EF4-FFF2-40B4-BE49-F238E27FC236}">
                      <a16:creationId xmlns:a16="http://schemas.microsoft.com/office/drawing/2014/main" id="{AA01852B-2060-4247-9EE9-0E6754450B58}"/>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85" name="Rectangle 5">
                  <a:extLst>
                    <a:ext uri="{FF2B5EF4-FFF2-40B4-BE49-F238E27FC236}">
                      <a16:creationId xmlns:a16="http://schemas.microsoft.com/office/drawing/2014/main" id="{13822ECB-A528-476C-B4CB-4A3F54A8297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5">
                  <a:extLst>
                    <a:ext uri="{FF2B5EF4-FFF2-40B4-BE49-F238E27FC236}">
                      <a16:creationId xmlns:a16="http://schemas.microsoft.com/office/drawing/2014/main" id="{FCD6DA27-598F-4F38-A652-5C6F6F2B94F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3" name="Picture 2"/>
          <p:cNvPicPr>
            <a:picLocks noChangeAspect="1"/>
          </p:cNvPicPr>
          <p:nvPr/>
        </p:nvPicPr>
        <p:blipFill>
          <a:blip r:embed="rId2"/>
          <a:stretch>
            <a:fillRect/>
          </a:stretch>
        </p:blipFill>
        <p:spPr>
          <a:xfrm>
            <a:off x="29685" y="27234"/>
            <a:ext cx="4209524" cy="4085714"/>
          </a:xfrm>
          <a:prstGeom prst="rect">
            <a:avLst/>
          </a:prstGeom>
        </p:spPr>
      </p:pic>
      <p:pic>
        <p:nvPicPr>
          <p:cNvPr id="4" name="Picture 3"/>
          <p:cNvPicPr>
            <a:picLocks noChangeAspect="1"/>
          </p:cNvPicPr>
          <p:nvPr/>
        </p:nvPicPr>
        <p:blipFill>
          <a:blip r:embed="rId3"/>
          <a:stretch>
            <a:fillRect/>
          </a:stretch>
        </p:blipFill>
        <p:spPr>
          <a:xfrm>
            <a:off x="29685" y="4080367"/>
            <a:ext cx="4209524" cy="2609524"/>
          </a:xfrm>
          <a:prstGeom prst="rect">
            <a:avLst/>
          </a:prstGeom>
        </p:spPr>
      </p:pic>
    </p:spTree>
    <p:extLst>
      <p:ext uri="{BB962C8B-B14F-4D97-AF65-F5344CB8AC3E}">
        <p14:creationId xmlns:p14="http://schemas.microsoft.com/office/powerpoint/2010/main" val="1425114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C9757E9E-CCD5-49A5-A016-FC18317317A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F4FE4E-0CC9-4D69-80BE-B8782D5A75FF}"/>
              </a:ext>
            </a:extLst>
          </p:cNvPr>
          <p:cNvSpPr>
            <a:spLocks noGrp="1"/>
          </p:cNvSpPr>
          <p:nvPr>
            <p:ph type="ctrTitle"/>
          </p:nvPr>
        </p:nvSpPr>
        <p:spPr>
          <a:xfrm>
            <a:off x="3777600" y="1079500"/>
            <a:ext cx="4636800" cy="2138400"/>
          </a:xfrm>
        </p:spPr>
        <p:txBody>
          <a:bodyPr>
            <a:normAutofit/>
          </a:bodyPr>
          <a:lstStyle/>
          <a:p>
            <a:r>
              <a:rPr lang="en-US" sz="4400"/>
              <a:t>WELCOM TO</a:t>
            </a:r>
            <a:br>
              <a:rPr lang="en-US" sz="4400"/>
            </a:br>
            <a:r>
              <a:rPr lang="en-US" sz="4400"/>
              <a:t>ABC LAUNDRY ONLINE WEBAPP</a:t>
            </a:r>
          </a:p>
        </p:txBody>
      </p:sp>
      <p:sp>
        <p:nvSpPr>
          <p:cNvPr id="3" name="Subtitle 2">
            <a:extLst>
              <a:ext uri="{FF2B5EF4-FFF2-40B4-BE49-F238E27FC236}">
                <a16:creationId xmlns:a16="http://schemas.microsoft.com/office/drawing/2014/main" id="{74A335C6-4DCE-49EF-8334-8EE1581C4AC2}"/>
              </a:ext>
            </a:extLst>
          </p:cNvPr>
          <p:cNvSpPr>
            <a:spLocks noGrp="1"/>
          </p:cNvSpPr>
          <p:nvPr>
            <p:ph type="subTitle" idx="1"/>
          </p:nvPr>
        </p:nvSpPr>
        <p:spPr>
          <a:xfrm>
            <a:off x="4335600" y="4113213"/>
            <a:ext cx="3520800" cy="1655762"/>
          </a:xfrm>
        </p:spPr>
        <p:txBody>
          <a:bodyPr>
            <a:normAutofit/>
          </a:bodyPr>
          <a:lstStyle/>
          <a:p>
            <a:r>
              <a:rPr lang="vi-VN"/>
              <a:t>THE MAIN CONTENT OF THIS PROJECT HERE</a:t>
            </a:r>
            <a:endParaRPr lang="en-US"/>
          </a:p>
        </p:txBody>
      </p:sp>
      <p:grpSp>
        <p:nvGrpSpPr>
          <p:cNvPr id="58" name="Group 57">
            <a:extLst>
              <a:ext uri="{FF2B5EF4-FFF2-40B4-BE49-F238E27FC236}">
                <a16:creationId xmlns:a16="http://schemas.microsoft.com/office/drawing/2014/main" id="{1781FF6F-5DEF-409F-A063-79558272397E}"/>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3168" y="602681"/>
            <a:ext cx="3615648" cy="5932335"/>
            <a:chOff x="402434" y="602681"/>
            <a:chExt cx="3615648" cy="5932335"/>
          </a:xfrm>
        </p:grpSpPr>
        <p:grpSp>
          <p:nvGrpSpPr>
            <p:cNvPr id="59" name="Group 58">
              <a:extLst>
                <a:ext uri="{FF2B5EF4-FFF2-40B4-BE49-F238E27FC236}">
                  <a16:creationId xmlns:a16="http://schemas.microsoft.com/office/drawing/2014/main" id="{54A341EC-5CF3-4B87-BAC5-B44C2A265BA8}"/>
                </a:ext>
                <a:ext uri="{C183D7F6-B498-43B3-948B-1728B52AA6E4}">
                  <adec:decorative xmlns:adec="http://schemas.microsoft.com/office/drawing/2017/decorative" xmlns="" val="1"/>
                </a:ext>
              </a:extLst>
            </p:cNvPr>
            <p:cNvGrpSpPr>
              <a:grpSpLocks noChangeAspect="1"/>
            </p:cNvGrpSpPr>
            <p:nvPr>
              <p:extLst>
                <p:ext uri="{386F3935-93C4-4BCD-93E2-E3B085C9AB24}">
                  <p16:designElem xmlns:p16="http://schemas.microsoft.com/office/powerpoint/2015/main" val="1"/>
                </p:ext>
              </p:extLst>
            </p:nvPr>
          </p:nvGrpSpPr>
          <p:grpSpPr>
            <a:xfrm rot="2700000">
              <a:off x="710054" y="399231"/>
              <a:ext cx="317159" cy="932400"/>
              <a:chOff x="6376988" y="280988"/>
              <a:chExt cx="633413" cy="1862138"/>
            </a:xfrm>
          </p:grpSpPr>
          <p:sp>
            <p:nvSpPr>
              <p:cNvPr id="116" name="Freeform 68">
                <a:extLst>
                  <a:ext uri="{FF2B5EF4-FFF2-40B4-BE49-F238E27FC236}">
                    <a16:creationId xmlns:a16="http://schemas.microsoft.com/office/drawing/2014/main" id="{395C89A6-4089-43C1-88F7-C89EAAB5A09A}"/>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69">
                <a:extLst>
                  <a:ext uri="{FF2B5EF4-FFF2-40B4-BE49-F238E27FC236}">
                    <a16:creationId xmlns:a16="http://schemas.microsoft.com/office/drawing/2014/main" id="{B6C04A07-DB49-4407-A323-BFFAAAAA40C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8" name="Line 70">
                <a:extLst>
                  <a:ext uri="{FF2B5EF4-FFF2-40B4-BE49-F238E27FC236}">
                    <a16:creationId xmlns:a16="http://schemas.microsoft.com/office/drawing/2014/main" id="{59A51CDF-9F3E-4400-A6E3-AF309DF9C951}"/>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60" name="Oval 59">
              <a:extLst>
                <a:ext uri="{FF2B5EF4-FFF2-40B4-BE49-F238E27FC236}">
                  <a16:creationId xmlns:a16="http://schemas.microsoft.com/office/drawing/2014/main" id="{43E04776-E965-42A8-AB14-90BD8B64601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0800000">
              <a:off x="1333586" y="839438"/>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61" name="Group 60">
              <a:extLst>
                <a:ext uri="{FF2B5EF4-FFF2-40B4-BE49-F238E27FC236}">
                  <a16:creationId xmlns:a16="http://schemas.microsoft.com/office/drawing/2014/main" id="{471644CC-C24B-48BC-8EE3-D72786B68545}"/>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13500000">
              <a:off x="1732866" y="390058"/>
              <a:ext cx="1785984" cy="2211229"/>
              <a:chOff x="3125006" y="3171595"/>
              <a:chExt cx="1785984" cy="2211229"/>
            </a:xfrm>
          </p:grpSpPr>
          <p:grpSp>
            <p:nvGrpSpPr>
              <p:cNvPr id="108" name="Group 107">
                <a:extLst>
                  <a:ext uri="{FF2B5EF4-FFF2-40B4-BE49-F238E27FC236}">
                    <a16:creationId xmlns:a16="http://schemas.microsoft.com/office/drawing/2014/main" id="{ADDDB28D-DEEE-460F-98F5-0E2EC1F5998C}"/>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12" name="Straight Connector 111">
                  <a:extLst>
                    <a:ext uri="{FF2B5EF4-FFF2-40B4-BE49-F238E27FC236}">
                      <a16:creationId xmlns:a16="http://schemas.microsoft.com/office/drawing/2014/main" id="{1397A7CF-F6A8-48D5-98AF-B68FC71E0078}"/>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F863A81-6184-41EB-94AF-C6096CD64A8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14" name="Rectangle 30">
                  <a:extLst>
                    <a:ext uri="{FF2B5EF4-FFF2-40B4-BE49-F238E27FC236}">
                      <a16:creationId xmlns:a16="http://schemas.microsoft.com/office/drawing/2014/main" id="{EF436F3D-9653-4DF8-832B-580539C5639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0">
                  <a:extLst>
                    <a:ext uri="{FF2B5EF4-FFF2-40B4-BE49-F238E27FC236}">
                      <a16:creationId xmlns:a16="http://schemas.microsoft.com/office/drawing/2014/main" id="{0154A205-573A-4A5C-A3DF-B4DC24A2FF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9" name="Group 108">
                <a:extLst>
                  <a:ext uri="{FF2B5EF4-FFF2-40B4-BE49-F238E27FC236}">
                    <a16:creationId xmlns:a16="http://schemas.microsoft.com/office/drawing/2014/main" id="{C2543A46-110B-4E4B-92BD-F8B8E21CD602}"/>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10" name="Freeform: Shape 109">
                  <a:extLst>
                    <a:ext uri="{FF2B5EF4-FFF2-40B4-BE49-F238E27FC236}">
                      <a16:creationId xmlns:a16="http://schemas.microsoft.com/office/drawing/2014/main" id="{45471145-1F29-4FC3-8B75-277BD8E2281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11" name="Freeform: Shape 110">
                  <a:extLst>
                    <a:ext uri="{FF2B5EF4-FFF2-40B4-BE49-F238E27FC236}">
                      <a16:creationId xmlns:a16="http://schemas.microsoft.com/office/drawing/2014/main" id="{79DA4A81-8892-4F1C-9311-7AEAE2C8D53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62" name="Group 61">
              <a:extLst>
                <a:ext uri="{FF2B5EF4-FFF2-40B4-BE49-F238E27FC236}">
                  <a16:creationId xmlns:a16="http://schemas.microsoft.com/office/drawing/2014/main" id="{E4C401AA-847D-4D5A-9199-3B368AD88A45}"/>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540000" y="2480400"/>
              <a:ext cx="2457450" cy="3838575"/>
              <a:chOff x="587376" y="280988"/>
              <a:chExt cx="2457450" cy="3838575"/>
            </a:xfrm>
          </p:grpSpPr>
          <p:sp>
            <p:nvSpPr>
              <p:cNvPr id="86" name="Freeform 64">
                <a:extLst>
                  <a:ext uri="{FF2B5EF4-FFF2-40B4-BE49-F238E27FC236}">
                    <a16:creationId xmlns:a16="http://schemas.microsoft.com/office/drawing/2014/main" id="{BCD66427-9375-44C7-B176-87D1E5D9017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81">
                <a:extLst>
                  <a:ext uri="{FF2B5EF4-FFF2-40B4-BE49-F238E27FC236}">
                    <a16:creationId xmlns:a16="http://schemas.microsoft.com/office/drawing/2014/main" id="{DBDB153C-43F9-4C36-8330-E06BE08B313B}"/>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61">
                <a:extLst>
                  <a:ext uri="{FF2B5EF4-FFF2-40B4-BE49-F238E27FC236}">
                    <a16:creationId xmlns:a16="http://schemas.microsoft.com/office/drawing/2014/main" id="{DBD793DD-531D-4E1E-B992-5E5891F600F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78">
                <a:extLst>
                  <a:ext uri="{FF2B5EF4-FFF2-40B4-BE49-F238E27FC236}">
                    <a16:creationId xmlns:a16="http://schemas.microsoft.com/office/drawing/2014/main" id="{CEFB136B-DC35-4F4A-83C4-01135B4EF8B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84">
                <a:extLst>
                  <a:ext uri="{FF2B5EF4-FFF2-40B4-BE49-F238E27FC236}">
                    <a16:creationId xmlns:a16="http://schemas.microsoft.com/office/drawing/2014/main" id="{9FB85D2A-279F-4702-B280-612D11B5479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87">
                <a:extLst>
                  <a:ext uri="{FF2B5EF4-FFF2-40B4-BE49-F238E27FC236}">
                    <a16:creationId xmlns:a16="http://schemas.microsoft.com/office/drawing/2014/main" id="{63C22ADC-4205-46D4-93EB-95498051360C}"/>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60">
                <a:extLst>
                  <a:ext uri="{FF2B5EF4-FFF2-40B4-BE49-F238E27FC236}">
                    <a16:creationId xmlns:a16="http://schemas.microsoft.com/office/drawing/2014/main" id="{B2FA1D0B-0861-4557-88CC-99D3B909F814}"/>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59">
                <a:extLst>
                  <a:ext uri="{FF2B5EF4-FFF2-40B4-BE49-F238E27FC236}">
                    <a16:creationId xmlns:a16="http://schemas.microsoft.com/office/drawing/2014/main" id="{4D751BD9-53BA-45A5-81A1-AACC0A176C92}"/>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62">
                <a:extLst>
                  <a:ext uri="{FF2B5EF4-FFF2-40B4-BE49-F238E27FC236}">
                    <a16:creationId xmlns:a16="http://schemas.microsoft.com/office/drawing/2014/main" id="{1FDA24E2-9B8A-4508-833C-3E2C2894CDB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5" name="Freeform 65">
                <a:extLst>
                  <a:ext uri="{FF2B5EF4-FFF2-40B4-BE49-F238E27FC236}">
                    <a16:creationId xmlns:a16="http://schemas.microsoft.com/office/drawing/2014/main" id="{D2CCA503-DC38-4E11-B299-7DB76F5FAB17}"/>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79">
                <a:extLst>
                  <a:ext uri="{FF2B5EF4-FFF2-40B4-BE49-F238E27FC236}">
                    <a16:creationId xmlns:a16="http://schemas.microsoft.com/office/drawing/2014/main" id="{D21F0F68-198F-481C-9DF7-93EB338D67FA}"/>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82">
                <a:extLst>
                  <a:ext uri="{FF2B5EF4-FFF2-40B4-BE49-F238E27FC236}">
                    <a16:creationId xmlns:a16="http://schemas.microsoft.com/office/drawing/2014/main" id="{A0B2B8C2-FDD5-497A-9CFD-2981549022E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85">
                <a:extLst>
                  <a:ext uri="{FF2B5EF4-FFF2-40B4-BE49-F238E27FC236}">
                    <a16:creationId xmlns:a16="http://schemas.microsoft.com/office/drawing/2014/main" id="{C9A20254-ABE1-475B-9CA8-97E7369F4EE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88">
                <a:extLst>
                  <a:ext uri="{FF2B5EF4-FFF2-40B4-BE49-F238E27FC236}">
                    <a16:creationId xmlns:a16="http://schemas.microsoft.com/office/drawing/2014/main" id="{23E12738-13DA-4FBC-9E2B-569CE16058B7}"/>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100" name="Group 99">
                <a:extLst>
                  <a:ext uri="{FF2B5EF4-FFF2-40B4-BE49-F238E27FC236}">
                    <a16:creationId xmlns:a16="http://schemas.microsoft.com/office/drawing/2014/main" id="{A8F1C84D-36A7-432E-8525-755B1F33F7E5}"/>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01" name="Line 63">
                  <a:extLst>
                    <a:ext uri="{FF2B5EF4-FFF2-40B4-BE49-F238E27FC236}">
                      <a16:creationId xmlns:a16="http://schemas.microsoft.com/office/drawing/2014/main" id="{D43B981D-1875-4E2D-B4B5-431D2CE842EF}"/>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66">
                  <a:extLst>
                    <a:ext uri="{FF2B5EF4-FFF2-40B4-BE49-F238E27FC236}">
                      <a16:creationId xmlns:a16="http://schemas.microsoft.com/office/drawing/2014/main" id="{07489979-9C7D-4844-B0BB-74A5CDBCDAAC}"/>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67">
                  <a:extLst>
                    <a:ext uri="{FF2B5EF4-FFF2-40B4-BE49-F238E27FC236}">
                      <a16:creationId xmlns:a16="http://schemas.microsoft.com/office/drawing/2014/main" id="{A778F9B4-BB14-484F-A573-172579C39CFC}"/>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Line 80">
                  <a:extLst>
                    <a:ext uri="{FF2B5EF4-FFF2-40B4-BE49-F238E27FC236}">
                      <a16:creationId xmlns:a16="http://schemas.microsoft.com/office/drawing/2014/main" id="{26AC9EC4-C293-47D1-AA7B-DE4475793AB0}"/>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83">
                  <a:extLst>
                    <a:ext uri="{FF2B5EF4-FFF2-40B4-BE49-F238E27FC236}">
                      <a16:creationId xmlns:a16="http://schemas.microsoft.com/office/drawing/2014/main" id="{BACE1CFF-F0A6-4D1D-AC73-0D9D9A59712F}"/>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86">
                  <a:extLst>
                    <a:ext uri="{FF2B5EF4-FFF2-40B4-BE49-F238E27FC236}">
                      <a16:creationId xmlns:a16="http://schemas.microsoft.com/office/drawing/2014/main" id="{20D155F1-00FF-4612-BB74-15FEDECA9C3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89">
                  <a:extLst>
                    <a:ext uri="{FF2B5EF4-FFF2-40B4-BE49-F238E27FC236}">
                      <a16:creationId xmlns:a16="http://schemas.microsoft.com/office/drawing/2014/main" id="{C076FA74-5BAE-496C-8F4F-3F5B4F290E51}"/>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63" name="Oval 62">
              <a:extLst>
                <a:ext uri="{FF2B5EF4-FFF2-40B4-BE49-F238E27FC236}">
                  <a16:creationId xmlns:a16="http://schemas.microsoft.com/office/drawing/2014/main" id="{9AC60A04-8CF1-45F0-A385-1EBAD71D70E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0800000">
              <a:off x="2742320" y="5778888"/>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64" name="Group 63">
              <a:extLst>
                <a:ext uri="{FF2B5EF4-FFF2-40B4-BE49-F238E27FC236}">
                  <a16:creationId xmlns:a16="http://schemas.microsoft.com/office/drawing/2014/main" id="{A41600F8-1DCA-4819-8C06-BAA0C569A2C0}"/>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10800000">
              <a:off x="2305927" y="2362458"/>
              <a:ext cx="641183" cy="1069728"/>
              <a:chOff x="6484112" y="2967038"/>
              <a:chExt cx="641183" cy="1069728"/>
            </a:xfrm>
          </p:grpSpPr>
          <p:grpSp>
            <p:nvGrpSpPr>
              <p:cNvPr id="78" name="Group 77">
                <a:extLst>
                  <a:ext uri="{FF2B5EF4-FFF2-40B4-BE49-F238E27FC236}">
                    <a16:creationId xmlns:a16="http://schemas.microsoft.com/office/drawing/2014/main" id="{D9AA2C22-184F-48CD-AE38-7835B029DD8A}"/>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83" name="Freeform 68">
                  <a:extLst>
                    <a:ext uri="{FF2B5EF4-FFF2-40B4-BE49-F238E27FC236}">
                      <a16:creationId xmlns:a16="http://schemas.microsoft.com/office/drawing/2014/main" id="{2BE92945-1DB1-4026-BFF0-E56E756FC24C}"/>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69">
                  <a:extLst>
                    <a:ext uri="{FF2B5EF4-FFF2-40B4-BE49-F238E27FC236}">
                      <a16:creationId xmlns:a16="http://schemas.microsoft.com/office/drawing/2014/main" id="{D969EC21-F259-4572-8C92-93CBAFD9CF9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5" name="Line 70">
                  <a:extLst>
                    <a:ext uri="{FF2B5EF4-FFF2-40B4-BE49-F238E27FC236}">
                      <a16:creationId xmlns:a16="http://schemas.microsoft.com/office/drawing/2014/main" id="{ADE098B8-3E34-4B77-9834-950B20E8CEB2}"/>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9" name="Group 78">
                <a:extLst>
                  <a:ext uri="{FF2B5EF4-FFF2-40B4-BE49-F238E27FC236}">
                    <a16:creationId xmlns:a16="http://schemas.microsoft.com/office/drawing/2014/main" id="{C838B054-D982-4E4A-810E-B5916C8BB811}"/>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80" name="Freeform 68">
                  <a:extLst>
                    <a:ext uri="{FF2B5EF4-FFF2-40B4-BE49-F238E27FC236}">
                      <a16:creationId xmlns:a16="http://schemas.microsoft.com/office/drawing/2014/main" id="{120EE44F-3465-4168-9CC6-960CDC23DC15}"/>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69">
                  <a:extLst>
                    <a:ext uri="{FF2B5EF4-FFF2-40B4-BE49-F238E27FC236}">
                      <a16:creationId xmlns:a16="http://schemas.microsoft.com/office/drawing/2014/main" id="{1F16E21E-6FF7-4D92-B5AB-F1B210E8D4FF}"/>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2" name="Line 70">
                  <a:extLst>
                    <a:ext uri="{FF2B5EF4-FFF2-40B4-BE49-F238E27FC236}">
                      <a16:creationId xmlns:a16="http://schemas.microsoft.com/office/drawing/2014/main" id="{E6D26AF0-8B26-4B76-B520-39507E641813}"/>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5" name="Group 64">
              <a:extLst>
                <a:ext uri="{FF2B5EF4-FFF2-40B4-BE49-F238E27FC236}">
                  <a16:creationId xmlns:a16="http://schemas.microsoft.com/office/drawing/2014/main" id="{46550D95-D676-4064-9B82-6BE9520096BB}"/>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3384669" y="4915016"/>
              <a:ext cx="633413" cy="1620000"/>
              <a:chOff x="3384669" y="4915016"/>
              <a:chExt cx="633413" cy="1620000"/>
            </a:xfrm>
          </p:grpSpPr>
          <p:grpSp>
            <p:nvGrpSpPr>
              <p:cNvPr id="74" name="Group 73">
                <a:extLst>
                  <a:ext uri="{FF2B5EF4-FFF2-40B4-BE49-F238E27FC236}">
                    <a16:creationId xmlns:a16="http://schemas.microsoft.com/office/drawing/2014/main" id="{E3F10329-29C7-42E4-BA22-CD1201CEF799}"/>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18900000">
                <a:off x="3384669" y="4946104"/>
                <a:ext cx="633413" cy="1419225"/>
                <a:chOff x="5959192" y="333389"/>
                <a:chExt cx="633413" cy="1419225"/>
              </a:xfrm>
            </p:grpSpPr>
            <p:sp>
              <p:nvSpPr>
                <p:cNvPr id="76" name="Freeform 68">
                  <a:extLst>
                    <a:ext uri="{FF2B5EF4-FFF2-40B4-BE49-F238E27FC236}">
                      <a16:creationId xmlns:a16="http://schemas.microsoft.com/office/drawing/2014/main" id="{39A5C44A-06A4-43BE-A666-08E17199C85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69">
                  <a:extLst>
                    <a:ext uri="{FF2B5EF4-FFF2-40B4-BE49-F238E27FC236}">
                      <a16:creationId xmlns:a16="http://schemas.microsoft.com/office/drawing/2014/main" id="{4FFD648A-4214-47DB-B980-6A315E26553A}"/>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75" name="Line 70">
                <a:extLst>
                  <a:ext uri="{FF2B5EF4-FFF2-40B4-BE49-F238E27FC236}">
                    <a16:creationId xmlns:a16="http://schemas.microsoft.com/office/drawing/2014/main" id="{C810BE59-2768-4B0E-A3FD-A6784A2C8401}"/>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rot="18900000" flipV="1">
                <a:off x="3774042" y="4915016"/>
                <a:ext cx="0" cy="162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6" name="Group 65">
              <a:extLst>
                <a:ext uri="{FF2B5EF4-FFF2-40B4-BE49-F238E27FC236}">
                  <a16:creationId xmlns:a16="http://schemas.microsoft.com/office/drawing/2014/main" id="{11652DC8-2B9B-409D-8B87-E8D97CBF0027}"/>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10800000">
              <a:off x="540013" y="1046180"/>
              <a:ext cx="903599" cy="2160000"/>
              <a:chOff x="9057947" y="3423463"/>
              <a:chExt cx="903599" cy="2160000"/>
            </a:xfrm>
          </p:grpSpPr>
          <p:grpSp>
            <p:nvGrpSpPr>
              <p:cNvPr id="67" name="Group 66">
                <a:extLst>
                  <a:ext uri="{FF2B5EF4-FFF2-40B4-BE49-F238E27FC236}">
                    <a16:creationId xmlns:a16="http://schemas.microsoft.com/office/drawing/2014/main" id="{403350CC-3DBE-4071-8279-74DBDD4F9DD8}"/>
                  </a:ext>
                  <a:ext uri="{C183D7F6-B498-43B3-948B-1728B52AA6E4}">
                    <adec:decorative xmlns:adec="http://schemas.microsoft.com/office/drawing/2017/decorative" xmlns="" val="1"/>
                  </a:ext>
                </a:extLst>
              </p:cNvPr>
              <p:cNvGrpSpPr>
                <a:grpSpLocks noChangeAspect="1"/>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72" name="Freeform: Shape 71">
                  <a:extLst>
                    <a:ext uri="{FF2B5EF4-FFF2-40B4-BE49-F238E27FC236}">
                      <a16:creationId xmlns:a16="http://schemas.microsoft.com/office/drawing/2014/main" id="{38432FD0-1F86-419C-BE0D-605DEBE1056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73" name="Freeform: Shape 72">
                  <a:extLst>
                    <a:ext uri="{FF2B5EF4-FFF2-40B4-BE49-F238E27FC236}">
                      <a16:creationId xmlns:a16="http://schemas.microsoft.com/office/drawing/2014/main" id="{8F4BCABC-4173-4006-9B50-22E0BE31D94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nvGrpSpPr>
              <p:cNvPr id="68" name="Group 67">
                <a:extLst>
                  <a:ext uri="{FF2B5EF4-FFF2-40B4-BE49-F238E27FC236}">
                    <a16:creationId xmlns:a16="http://schemas.microsoft.com/office/drawing/2014/main" id="{8E6DD52D-5C11-4364-A277-0BC6C05CACBD}"/>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69" name="Straight Connector 68">
                  <a:extLst>
                    <a:ext uri="{FF2B5EF4-FFF2-40B4-BE49-F238E27FC236}">
                      <a16:creationId xmlns:a16="http://schemas.microsoft.com/office/drawing/2014/main" id="{A2C9CE77-5338-4C9B-BCB7-1D6A7A2C726F}"/>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0" name="Rectangle 5">
                  <a:extLst>
                    <a:ext uri="{FF2B5EF4-FFF2-40B4-BE49-F238E27FC236}">
                      <a16:creationId xmlns:a16="http://schemas.microsoft.com/office/drawing/2014/main" id="{DD8C86C1-51BA-4CB2-918E-99A73E2EC3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5">
                  <a:extLst>
                    <a:ext uri="{FF2B5EF4-FFF2-40B4-BE49-F238E27FC236}">
                      <a16:creationId xmlns:a16="http://schemas.microsoft.com/office/drawing/2014/main" id="{713D5C9F-7DFE-4DDD-A89E-55BCBDFEC0D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cxnSp>
        <p:nvCxnSpPr>
          <p:cNvPr id="120" name="Straight Connector 119">
            <a:extLst>
              <a:ext uri="{FF2B5EF4-FFF2-40B4-BE49-F238E27FC236}">
                <a16:creationId xmlns:a16="http://schemas.microsoft.com/office/drawing/2014/main" id="{D56ACE5F-BE95-4218-ADF7-6F1DEF6A946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22" name="Group 121">
            <a:extLst>
              <a:ext uri="{FF2B5EF4-FFF2-40B4-BE49-F238E27FC236}">
                <a16:creationId xmlns:a16="http://schemas.microsoft.com/office/drawing/2014/main" id="{801DF50F-B47F-405F-BDF3-73DAC01BB90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173184" y="602681"/>
            <a:ext cx="3615648" cy="5932335"/>
            <a:chOff x="402434" y="602681"/>
            <a:chExt cx="3615648" cy="5932335"/>
          </a:xfrm>
        </p:grpSpPr>
        <p:grpSp>
          <p:nvGrpSpPr>
            <p:cNvPr id="123" name="Group 122">
              <a:extLst>
                <a:ext uri="{FF2B5EF4-FFF2-40B4-BE49-F238E27FC236}">
                  <a16:creationId xmlns:a16="http://schemas.microsoft.com/office/drawing/2014/main" id="{2457533F-CAD7-46C2-9CB3-8505B2DFABA2}"/>
                </a:ext>
                <a:ext uri="{C183D7F6-B498-43B3-948B-1728B52AA6E4}">
                  <adec:decorative xmlns:adec="http://schemas.microsoft.com/office/drawing/2017/decorative" xmlns="" val="1"/>
                </a:ext>
              </a:extLst>
            </p:cNvPr>
            <p:cNvGrpSpPr>
              <a:grpSpLocks noChangeAspect="1"/>
            </p:cNvGrpSpPr>
            <p:nvPr>
              <p:extLst>
                <p:ext uri="{386F3935-93C4-4BCD-93E2-E3B085C9AB24}">
                  <p16:designElem xmlns:p16="http://schemas.microsoft.com/office/powerpoint/2015/main" val="1"/>
                </p:ext>
              </p:extLst>
            </p:nvPr>
          </p:nvGrpSpPr>
          <p:grpSpPr>
            <a:xfrm rot="2700000">
              <a:off x="710054" y="399231"/>
              <a:ext cx="317159" cy="932400"/>
              <a:chOff x="6376988" y="280988"/>
              <a:chExt cx="633413" cy="1862138"/>
            </a:xfrm>
          </p:grpSpPr>
          <p:sp>
            <p:nvSpPr>
              <p:cNvPr id="180" name="Freeform 68">
                <a:extLst>
                  <a:ext uri="{FF2B5EF4-FFF2-40B4-BE49-F238E27FC236}">
                    <a16:creationId xmlns:a16="http://schemas.microsoft.com/office/drawing/2014/main" id="{66E9686F-CED0-475E-A28A-D8CDBCCDD1D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69">
                <a:extLst>
                  <a:ext uri="{FF2B5EF4-FFF2-40B4-BE49-F238E27FC236}">
                    <a16:creationId xmlns:a16="http://schemas.microsoft.com/office/drawing/2014/main" id="{254AFE2B-C030-4DF5-B113-1A9ECB6A650A}"/>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82" name="Line 70">
                <a:extLst>
                  <a:ext uri="{FF2B5EF4-FFF2-40B4-BE49-F238E27FC236}">
                    <a16:creationId xmlns:a16="http://schemas.microsoft.com/office/drawing/2014/main" id="{02E0618D-FC2B-49B2-B15F-0EA6139909EA}"/>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24" name="Oval 123">
              <a:extLst>
                <a:ext uri="{FF2B5EF4-FFF2-40B4-BE49-F238E27FC236}">
                  <a16:creationId xmlns:a16="http://schemas.microsoft.com/office/drawing/2014/main" id="{3BC4DEAB-C1FD-4FA7-9417-3E053D540E5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0800000">
              <a:off x="1333586" y="839438"/>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25" name="Group 124">
              <a:extLst>
                <a:ext uri="{FF2B5EF4-FFF2-40B4-BE49-F238E27FC236}">
                  <a16:creationId xmlns:a16="http://schemas.microsoft.com/office/drawing/2014/main" id="{77615B8B-540B-420B-87F1-5F51415E7F25}"/>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13500000">
              <a:off x="1732866" y="390058"/>
              <a:ext cx="1785984" cy="2211229"/>
              <a:chOff x="3125006" y="3171595"/>
              <a:chExt cx="1785984" cy="2211229"/>
            </a:xfrm>
          </p:grpSpPr>
          <p:grpSp>
            <p:nvGrpSpPr>
              <p:cNvPr id="172" name="Group 171">
                <a:extLst>
                  <a:ext uri="{FF2B5EF4-FFF2-40B4-BE49-F238E27FC236}">
                    <a16:creationId xmlns:a16="http://schemas.microsoft.com/office/drawing/2014/main" id="{82E16796-0833-4B54-AED9-A3611C9BD19E}"/>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76" name="Straight Connector 175">
                  <a:extLst>
                    <a:ext uri="{FF2B5EF4-FFF2-40B4-BE49-F238E27FC236}">
                      <a16:creationId xmlns:a16="http://schemas.microsoft.com/office/drawing/2014/main" id="{F1E2155D-D771-4139-BC04-B5F026AEBB3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46D84B4-B9EF-417C-A565-F9B86978ECBD}"/>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78" name="Rectangle 30">
                  <a:extLst>
                    <a:ext uri="{FF2B5EF4-FFF2-40B4-BE49-F238E27FC236}">
                      <a16:creationId xmlns:a16="http://schemas.microsoft.com/office/drawing/2014/main" id="{66FFC568-D3F5-4FA6-B28A-516DE623F5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30">
                  <a:extLst>
                    <a:ext uri="{FF2B5EF4-FFF2-40B4-BE49-F238E27FC236}">
                      <a16:creationId xmlns:a16="http://schemas.microsoft.com/office/drawing/2014/main" id="{2C3FB912-25F7-4822-B327-DA1E9B335B9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4FC8FB21-D7E1-4978-AD20-5E68B4C580ED}"/>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74" name="Freeform: Shape 173">
                  <a:extLst>
                    <a:ext uri="{FF2B5EF4-FFF2-40B4-BE49-F238E27FC236}">
                      <a16:creationId xmlns:a16="http://schemas.microsoft.com/office/drawing/2014/main" id="{51BBD3DF-C644-4E9C-A11C-B6336B8890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75" name="Freeform: Shape 174">
                  <a:extLst>
                    <a:ext uri="{FF2B5EF4-FFF2-40B4-BE49-F238E27FC236}">
                      <a16:creationId xmlns:a16="http://schemas.microsoft.com/office/drawing/2014/main" id="{0B53158D-9F0C-4064-B804-2C1F8AEBEA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126" name="Group 125">
              <a:extLst>
                <a:ext uri="{FF2B5EF4-FFF2-40B4-BE49-F238E27FC236}">
                  <a16:creationId xmlns:a16="http://schemas.microsoft.com/office/drawing/2014/main" id="{B9D93B3C-5026-425E-9179-CBB944A9096E}"/>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540000" y="2480400"/>
              <a:ext cx="2457450" cy="3838575"/>
              <a:chOff x="587376" y="280988"/>
              <a:chExt cx="2457450" cy="3838575"/>
            </a:xfrm>
          </p:grpSpPr>
          <p:sp>
            <p:nvSpPr>
              <p:cNvPr id="150" name="Freeform 64">
                <a:extLst>
                  <a:ext uri="{FF2B5EF4-FFF2-40B4-BE49-F238E27FC236}">
                    <a16:creationId xmlns:a16="http://schemas.microsoft.com/office/drawing/2014/main" id="{5C84A49A-BD66-4BEA-A06B-2FA89468BBF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81">
                <a:extLst>
                  <a:ext uri="{FF2B5EF4-FFF2-40B4-BE49-F238E27FC236}">
                    <a16:creationId xmlns:a16="http://schemas.microsoft.com/office/drawing/2014/main" id="{EB8895A6-E32C-4B09-B9E0-314C000A2822}"/>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61">
                <a:extLst>
                  <a:ext uri="{FF2B5EF4-FFF2-40B4-BE49-F238E27FC236}">
                    <a16:creationId xmlns:a16="http://schemas.microsoft.com/office/drawing/2014/main" id="{6ABA4FEE-5223-4565-9B11-5E7CD13236D5}"/>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78">
                <a:extLst>
                  <a:ext uri="{FF2B5EF4-FFF2-40B4-BE49-F238E27FC236}">
                    <a16:creationId xmlns:a16="http://schemas.microsoft.com/office/drawing/2014/main" id="{38C78FAF-A05E-4962-8571-B6C83FB4EFD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84">
                <a:extLst>
                  <a:ext uri="{FF2B5EF4-FFF2-40B4-BE49-F238E27FC236}">
                    <a16:creationId xmlns:a16="http://schemas.microsoft.com/office/drawing/2014/main" id="{B94F41EA-CB57-4E1D-9C7F-6E482F0EB6A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87">
                <a:extLst>
                  <a:ext uri="{FF2B5EF4-FFF2-40B4-BE49-F238E27FC236}">
                    <a16:creationId xmlns:a16="http://schemas.microsoft.com/office/drawing/2014/main" id="{36E5C22C-6491-4028-8C8F-2BBA91B6929F}"/>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60">
                <a:extLst>
                  <a:ext uri="{FF2B5EF4-FFF2-40B4-BE49-F238E27FC236}">
                    <a16:creationId xmlns:a16="http://schemas.microsoft.com/office/drawing/2014/main" id="{C68EAD32-DAD2-4E24-A17D-9EF57C0FA5B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59">
                <a:extLst>
                  <a:ext uri="{FF2B5EF4-FFF2-40B4-BE49-F238E27FC236}">
                    <a16:creationId xmlns:a16="http://schemas.microsoft.com/office/drawing/2014/main" id="{0C6E1ABE-BB08-4327-9CDD-11A5D0130E4B}"/>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62">
                <a:extLst>
                  <a:ext uri="{FF2B5EF4-FFF2-40B4-BE49-F238E27FC236}">
                    <a16:creationId xmlns:a16="http://schemas.microsoft.com/office/drawing/2014/main" id="{88D096DA-BFC9-44D7-8441-490FA2D40473}"/>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9" name="Freeform 65">
                <a:extLst>
                  <a:ext uri="{FF2B5EF4-FFF2-40B4-BE49-F238E27FC236}">
                    <a16:creationId xmlns:a16="http://schemas.microsoft.com/office/drawing/2014/main" id="{152CB9CF-F70A-46B0-AB37-7922D326BD0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79">
                <a:extLst>
                  <a:ext uri="{FF2B5EF4-FFF2-40B4-BE49-F238E27FC236}">
                    <a16:creationId xmlns:a16="http://schemas.microsoft.com/office/drawing/2014/main" id="{28240976-82E5-4A37-8E2B-A07CCFD13D9B}"/>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82">
                <a:extLst>
                  <a:ext uri="{FF2B5EF4-FFF2-40B4-BE49-F238E27FC236}">
                    <a16:creationId xmlns:a16="http://schemas.microsoft.com/office/drawing/2014/main" id="{0C25B6B7-4317-4482-A474-2830FA6E593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85">
                <a:extLst>
                  <a:ext uri="{FF2B5EF4-FFF2-40B4-BE49-F238E27FC236}">
                    <a16:creationId xmlns:a16="http://schemas.microsoft.com/office/drawing/2014/main" id="{5C0EDF04-E84E-457D-A5F9-7746545AB23D}"/>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88">
                <a:extLst>
                  <a:ext uri="{FF2B5EF4-FFF2-40B4-BE49-F238E27FC236}">
                    <a16:creationId xmlns:a16="http://schemas.microsoft.com/office/drawing/2014/main" id="{566313AB-A9AB-4B84-8C23-50E725917184}"/>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164" name="Group 163">
                <a:extLst>
                  <a:ext uri="{FF2B5EF4-FFF2-40B4-BE49-F238E27FC236}">
                    <a16:creationId xmlns:a16="http://schemas.microsoft.com/office/drawing/2014/main" id="{2F31BFB5-317D-4135-930A-240F7A56EA82}"/>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65" name="Line 63">
                  <a:extLst>
                    <a:ext uri="{FF2B5EF4-FFF2-40B4-BE49-F238E27FC236}">
                      <a16:creationId xmlns:a16="http://schemas.microsoft.com/office/drawing/2014/main" id="{9102C0AC-7FF7-4F4B-B7C1-C8CE4846A1CD}"/>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Line 66">
                  <a:extLst>
                    <a:ext uri="{FF2B5EF4-FFF2-40B4-BE49-F238E27FC236}">
                      <a16:creationId xmlns:a16="http://schemas.microsoft.com/office/drawing/2014/main" id="{64BAC77C-E14F-4FA8-9D0A-55B646EEA468}"/>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Line 67">
                  <a:extLst>
                    <a:ext uri="{FF2B5EF4-FFF2-40B4-BE49-F238E27FC236}">
                      <a16:creationId xmlns:a16="http://schemas.microsoft.com/office/drawing/2014/main" id="{0B88DC73-9AC3-42F8-8C9E-94EE9B61AE4C}"/>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 name="Line 80">
                  <a:extLst>
                    <a:ext uri="{FF2B5EF4-FFF2-40B4-BE49-F238E27FC236}">
                      <a16:creationId xmlns:a16="http://schemas.microsoft.com/office/drawing/2014/main" id="{26BBA2D9-E4D0-424E-9825-61A9B3C0A375}"/>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 name="Line 83">
                  <a:extLst>
                    <a:ext uri="{FF2B5EF4-FFF2-40B4-BE49-F238E27FC236}">
                      <a16:creationId xmlns:a16="http://schemas.microsoft.com/office/drawing/2014/main" id="{F6D4FA39-E0CC-4991-83D0-606E03CF1D36}"/>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 name="Line 86">
                  <a:extLst>
                    <a:ext uri="{FF2B5EF4-FFF2-40B4-BE49-F238E27FC236}">
                      <a16:creationId xmlns:a16="http://schemas.microsoft.com/office/drawing/2014/main" id="{3819BE2B-7D47-443C-B1DF-2EA57679D171}"/>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 name="Line 89">
                  <a:extLst>
                    <a:ext uri="{FF2B5EF4-FFF2-40B4-BE49-F238E27FC236}">
                      <a16:creationId xmlns:a16="http://schemas.microsoft.com/office/drawing/2014/main" id="{86B1E78E-D338-4BAE-9FB1-1A9118AD3DDE}"/>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127" name="Oval 126">
              <a:extLst>
                <a:ext uri="{FF2B5EF4-FFF2-40B4-BE49-F238E27FC236}">
                  <a16:creationId xmlns:a16="http://schemas.microsoft.com/office/drawing/2014/main" id="{4EC68A1A-796C-4F5F-8F41-01247292018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0800000">
              <a:off x="2742320" y="5778888"/>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28" name="Group 127">
              <a:extLst>
                <a:ext uri="{FF2B5EF4-FFF2-40B4-BE49-F238E27FC236}">
                  <a16:creationId xmlns:a16="http://schemas.microsoft.com/office/drawing/2014/main" id="{272E52F1-29AD-47C2-904E-60B72D4A9105}"/>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10800000">
              <a:off x="2305927" y="2362458"/>
              <a:ext cx="641183" cy="1069728"/>
              <a:chOff x="6484112" y="2967038"/>
              <a:chExt cx="641183" cy="1069728"/>
            </a:xfrm>
          </p:grpSpPr>
          <p:grpSp>
            <p:nvGrpSpPr>
              <p:cNvPr id="142" name="Group 141">
                <a:extLst>
                  <a:ext uri="{FF2B5EF4-FFF2-40B4-BE49-F238E27FC236}">
                    <a16:creationId xmlns:a16="http://schemas.microsoft.com/office/drawing/2014/main" id="{B3F829B9-B86F-47B0-A187-2202CCB861B6}"/>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147" name="Freeform 68">
                  <a:extLst>
                    <a:ext uri="{FF2B5EF4-FFF2-40B4-BE49-F238E27FC236}">
                      <a16:creationId xmlns:a16="http://schemas.microsoft.com/office/drawing/2014/main" id="{ED1B3641-1CFF-46F3-873A-3B6AA5D79E53}"/>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69">
                  <a:extLst>
                    <a:ext uri="{FF2B5EF4-FFF2-40B4-BE49-F238E27FC236}">
                      <a16:creationId xmlns:a16="http://schemas.microsoft.com/office/drawing/2014/main" id="{2C8E8742-B905-4C81-9553-19C64E8F3FAD}"/>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9" name="Line 70">
                  <a:extLst>
                    <a:ext uri="{FF2B5EF4-FFF2-40B4-BE49-F238E27FC236}">
                      <a16:creationId xmlns:a16="http://schemas.microsoft.com/office/drawing/2014/main" id="{E10BE229-40F6-4A15-9282-BD78053FB5E3}"/>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3" name="Group 142">
                <a:extLst>
                  <a:ext uri="{FF2B5EF4-FFF2-40B4-BE49-F238E27FC236}">
                    <a16:creationId xmlns:a16="http://schemas.microsoft.com/office/drawing/2014/main" id="{543B3E07-5E30-43C1-9169-90E713C27295}"/>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144" name="Freeform 68">
                  <a:extLst>
                    <a:ext uri="{FF2B5EF4-FFF2-40B4-BE49-F238E27FC236}">
                      <a16:creationId xmlns:a16="http://schemas.microsoft.com/office/drawing/2014/main" id="{03FCAAE2-5982-4748-8355-1245B745230C}"/>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69">
                  <a:extLst>
                    <a:ext uri="{FF2B5EF4-FFF2-40B4-BE49-F238E27FC236}">
                      <a16:creationId xmlns:a16="http://schemas.microsoft.com/office/drawing/2014/main" id="{3B21621D-2AAA-4224-B85E-F14F1587A1D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6" name="Line 70">
                  <a:extLst>
                    <a:ext uri="{FF2B5EF4-FFF2-40B4-BE49-F238E27FC236}">
                      <a16:creationId xmlns:a16="http://schemas.microsoft.com/office/drawing/2014/main" id="{B69DCE92-933C-4180-9ECE-C159FF0ED2B4}"/>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29" name="Group 128">
              <a:extLst>
                <a:ext uri="{FF2B5EF4-FFF2-40B4-BE49-F238E27FC236}">
                  <a16:creationId xmlns:a16="http://schemas.microsoft.com/office/drawing/2014/main" id="{3774B519-16FD-45D1-81B3-F10B796BD153}"/>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3384669" y="4915016"/>
              <a:ext cx="633413" cy="1620000"/>
              <a:chOff x="3384669" y="4915016"/>
              <a:chExt cx="633413" cy="1620000"/>
            </a:xfrm>
          </p:grpSpPr>
          <p:grpSp>
            <p:nvGrpSpPr>
              <p:cNvPr id="138" name="Group 137">
                <a:extLst>
                  <a:ext uri="{FF2B5EF4-FFF2-40B4-BE49-F238E27FC236}">
                    <a16:creationId xmlns:a16="http://schemas.microsoft.com/office/drawing/2014/main" id="{E1718837-BAB1-4751-8766-2CD3B3094756}"/>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18900000">
                <a:off x="3384669" y="4946104"/>
                <a:ext cx="633413" cy="1419225"/>
                <a:chOff x="5959192" y="333389"/>
                <a:chExt cx="633413" cy="1419225"/>
              </a:xfrm>
            </p:grpSpPr>
            <p:sp>
              <p:nvSpPr>
                <p:cNvPr id="140" name="Freeform 68">
                  <a:extLst>
                    <a:ext uri="{FF2B5EF4-FFF2-40B4-BE49-F238E27FC236}">
                      <a16:creationId xmlns:a16="http://schemas.microsoft.com/office/drawing/2014/main" id="{85774601-5D43-405D-B593-93550F4C578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69">
                  <a:extLst>
                    <a:ext uri="{FF2B5EF4-FFF2-40B4-BE49-F238E27FC236}">
                      <a16:creationId xmlns:a16="http://schemas.microsoft.com/office/drawing/2014/main" id="{3E1DA161-17EA-4A32-A428-C2368EBACBAC}"/>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39" name="Line 70">
                <a:extLst>
                  <a:ext uri="{FF2B5EF4-FFF2-40B4-BE49-F238E27FC236}">
                    <a16:creationId xmlns:a16="http://schemas.microsoft.com/office/drawing/2014/main" id="{C5270C31-E701-47DC-BAC5-DE712455395C}"/>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rot="18900000" flipV="1">
                <a:off x="3774042" y="4915016"/>
                <a:ext cx="0" cy="162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30" name="Group 129">
              <a:extLst>
                <a:ext uri="{FF2B5EF4-FFF2-40B4-BE49-F238E27FC236}">
                  <a16:creationId xmlns:a16="http://schemas.microsoft.com/office/drawing/2014/main" id="{9B78A593-AB03-4D7B-8996-22F6035661ED}"/>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10800000">
              <a:off x="540013" y="1046180"/>
              <a:ext cx="903599" cy="2160000"/>
              <a:chOff x="9057947" y="3423463"/>
              <a:chExt cx="903599" cy="2160000"/>
            </a:xfrm>
          </p:grpSpPr>
          <p:grpSp>
            <p:nvGrpSpPr>
              <p:cNvPr id="131" name="Group 130">
                <a:extLst>
                  <a:ext uri="{FF2B5EF4-FFF2-40B4-BE49-F238E27FC236}">
                    <a16:creationId xmlns:a16="http://schemas.microsoft.com/office/drawing/2014/main" id="{C4C08476-8891-498B-95DD-3D4BB02B4EFE}"/>
                  </a:ext>
                  <a:ext uri="{C183D7F6-B498-43B3-948B-1728B52AA6E4}">
                    <adec:decorative xmlns:adec="http://schemas.microsoft.com/office/drawing/2017/decorative" xmlns="" val="1"/>
                  </a:ext>
                </a:extLst>
              </p:cNvPr>
              <p:cNvGrpSpPr>
                <a:grpSpLocks noChangeAspect="1"/>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36" name="Freeform: Shape 135">
                  <a:extLst>
                    <a:ext uri="{FF2B5EF4-FFF2-40B4-BE49-F238E27FC236}">
                      <a16:creationId xmlns:a16="http://schemas.microsoft.com/office/drawing/2014/main" id="{C9C077B4-3B4E-4043-BAF4-65306ADBE2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37" name="Freeform: Shape 136">
                  <a:extLst>
                    <a:ext uri="{FF2B5EF4-FFF2-40B4-BE49-F238E27FC236}">
                      <a16:creationId xmlns:a16="http://schemas.microsoft.com/office/drawing/2014/main" id="{0CCC2DDE-715C-4561-A70C-60428A65CA0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nvGrpSpPr>
              <p:cNvPr id="132" name="Group 131">
                <a:extLst>
                  <a:ext uri="{FF2B5EF4-FFF2-40B4-BE49-F238E27FC236}">
                    <a16:creationId xmlns:a16="http://schemas.microsoft.com/office/drawing/2014/main" id="{4E49FC98-B2F5-43E4-A679-8E5570FB844D}"/>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33" name="Straight Connector 132">
                  <a:extLst>
                    <a:ext uri="{FF2B5EF4-FFF2-40B4-BE49-F238E27FC236}">
                      <a16:creationId xmlns:a16="http://schemas.microsoft.com/office/drawing/2014/main" id="{AA01852B-2060-4247-9EE9-0E6754450B58}"/>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34" name="Rectangle 5">
                  <a:extLst>
                    <a:ext uri="{FF2B5EF4-FFF2-40B4-BE49-F238E27FC236}">
                      <a16:creationId xmlns:a16="http://schemas.microsoft.com/office/drawing/2014/main" id="{13822ECB-A528-476C-B4CB-4A3F54A8297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5">
                  <a:extLst>
                    <a:ext uri="{FF2B5EF4-FFF2-40B4-BE49-F238E27FC236}">
                      <a16:creationId xmlns:a16="http://schemas.microsoft.com/office/drawing/2014/main" id="{FCD6DA27-598F-4F38-A652-5C6F6F2B94F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Tree>
    <p:extLst>
      <p:ext uri="{BB962C8B-B14F-4D97-AF65-F5344CB8AC3E}">
        <p14:creationId xmlns:p14="http://schemas.microsoft.com/office/powerpoint/2010/main" val="1190047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wd">
                                    <p:tmPct val="15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par>
                                <p:cTn id="8" presetID="10" presetClass="entr" presetSubtype="0" fill="hold" grpId="0" nodeType="withEffect">
                                  <p:stCondLst>
                                    <p:cond delay="500"/>
                                  </p:stCondLst>
                                  <p:iterate type="wd">
                                    <p:tmPct val="15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4FE4E-0CC9-4D69-80BE-B8782D5A75FF}"/>
              </a:ext>
            </a:extLst>
          </p:cNvPr>
          <p:cNvSpPr>
            <a:spLocks noGrp="1"/>
          </p:cNvSpPr>
          <p:nvPr>
            <p:ph type="ctrTitle"/>
          </p:nvPr>
        </p:nvSpPr>
        <p:spPr>
          <a:xfrm>
            <a:off x="7106396" y="395289"/>
            <a:ext cx="4075200" cy="2226688"/>
          </a:xfrm>
        </p:spPr>
        <p:txBody>
          <a:bodyPr>
            <a:normAutofit/>
          </a:bodyPr>
          <a:lstStyle/>
          <a:p>
            <a:pPr>
              <a:lnSpc>
                <a:spcPct val="90000"/>
              </a:lnSpc>
            </a:pPr>
            <a:r>
              <a:rPr lang="vi-VN">
                <a:solidFill>
                  <a:srgbClr val="FFFFFF"/>
                </a:solidFill>
              </a:rPr>
              <a:t>SCREEN SHOT</a:t>
            </a:r>
            <a:br>
              <a:rPr lang="vi-VN">
                <a:solidFill>
                  <a:srgbClr val="FFFFFF"/>
                </a:solidFill>
              </a:rPr>
            </a:br>
            <a:r>
              <a:rPr lang="vi-VN">
                <a:solidFill>
                  <a:srgbClr val="FFFFFF"/>
                </a:solidFill>
              </a:rPr>
              <a:t>HOME</a:t>
            </a:r>
            <a:endParaRPr lang="en-US">
              <a:solidFill>
                <a:srgbClr val="FFFFFF"/>
              </a:solidFill>
            </a:endParaRPr>
          </a:p>
        </p:txBody>
      </p:sp>
      <p:pic>
        <p:nvPicPr>
          <p:cNvPr id="4" name="Picture 3"/>
          <p:cNvPicPr>
            <a:picLocks noChangeAspect="1"/>
          </p:cNvPicPr>
          <p:nvPr/>
        </p:nvPicPr>
        <p:blipFill>
          <a:blip r:embed="rId2"/>
          <a:stretch>
            <a:fillRect/>
          </a:stretch>
        </p:blipFill>
        <p:spPr>
          <a:xfrm>
            <a:off x="0" y="0"/>
            <a:ext cx="12344400" cy="7060996"/>
          </a:xfrm>
          <a:prstGeom prst="rect">
            <a:avLst/>
          </a:prstGeom>
        </p:spPr>
      </p:pic>
    </p:spTree>
    <p:extLst>
      <p:ext uri="{BB962C8B-B14F-4D97-AF65-F5344CB8AC3E}">
        <p14:creationId xmlns:p14="http://schemas.microsoft.com/office/powerpoint/2010/main" val="2780708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65" name="Rectangle 264">
            <a:extLst>
              <a:ext uri="{FF2B5EF4-FFF2-40B4-BE49-F238E27FC236}">
                <a16:creationId xmlns:a16="http://schemas.microsoft.com/office/drawing/2014/main" id="{1F4CD6D0-88B6-45F4-AC60-54587D3C92A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1" name="Video 260">
            <a:extLst>
              <a:ext uri="{FF2B5EF4-FFF2-40B4-BE49-F238E27FC236}">
                <a16:creationId xmlns:a16="http://schemas.microsoft.com/office/drawing/2014/main" id="{0840B54E-BC01-4263-B0AE-C4AE9727F02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67" name="Rectangle 266">
            <a:extLst>
              <a:ext uri="{FF2B5EF4-FFF2-40B4-BE49-F238E27FC236}">
                <a16:creationId xmlns:a16="http://schemas.microsoft.com/office/drawing/2014/main" id="{3092D32E-B1E6-4335-BD86-8461882A79A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03300" y="-1052423"/>
            <a:ext cx="6857999" cy="8883647"/>
          </a:xfrm>
          <a:prstGeom prst="rect">
            <a:avLst/>
          </a:prstGeom>
          <a:gradFill flip="none" rotWithShape="1">
            <a:gsLst>
              <a:gs pos="0">
                <a:srgbClr val="000000">
                  <a:alpha val="35000"/>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B8F4FE4E-0CC9-4D69-80BE-B8782D5A75FF}"/>
              </a:ext>
            </a:extLst>
          </p:cNvPr>
          <p:cNvSpPr>
            <a:spLocks noGrp="1"/>
          </p:cNvSpPr>
          <p:nvPr>
            <p:ph type="ctrTitle"/>
          </p:nvPr>
        </p:nvSpPr>
        <p:spPr>
          <a:xfrm>
            <a:off x="990000" y="395289"/>
            <a:ext cx="4075200" cy="2226688"/>
          </a:xfrm>
        </p:spPr>
        <p:txBody>
          <a:bodyPr>
            <a:normAutofit/>
          </a:bodyPr>
          <a:lstStyle/>
          <a:p>
            <a:pPr>
              <a:lnSpc>
                <a:spcPct val="90000"/>
              </a:lnSpc>
            </a:pPr>
            <a:r>
              <a:rPr lang="vi-VN">
                <a:solidFill>
                  <a:srgbClr val="FFFFFF"/>
                </a:solidFill>
              </a:rPr>
              <a:t>SCREEN SHOT ADMIN PAGE</a:t>
            </a:r>
            <a:endParaRPr lang="en-US">
              <a:solidFill>
                <a:srgbClr val="FFFFFF"/>
              </a:solidFill>
            </a:endParaRPr>
          </a:p>
        </p:txBody>
      </p:sp>
      <p:grpSp>
        <p:nvGrpSpPr>
          <p:cNvPr id="269" name="Group 268">
            <a:extLst>
              <a:ext uri="{FF2B5EF4-FFF2-40B4-BE49-F238E27FC236}">
                <a16:creationId xmlns:a16="http://schemas.microsoft.com/office/drawing/2014/main" id="{53D83BC4-A03A-4B80-BE2E-AB1542ABAD4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19525" y="2840038"/>
            <a:ext cx="2216150" cy="1177924"/>
            <a:chOff x="4987925" y="2840038"/>
            <a:chExt cx="2216150" cy="1177924"/>
          </a:xfrm>
        </p:grpSpPr>
        <p:sp>
          <p:nvSpPr>
            <p:cNvPr id="270" name="Rectangle 269">
              <a:extLst>
                <a:ext uri="{FF2B5EF4-FFF2-40B4-BE49-F238E27FC236}">
                  <a16:creationId xmlns:a16="http://schemas.microsoft.com/office/drawing/2014/main" id="{2F6F3D9A-452B-4940-9828-23E2DA52F7D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1" name="Group 270">
              <a:extLst>
                <a:ext uri="{FF2B5EF4-FFF2-40B4-BE49-F238E27FC236}">
                  <a16:creationId xmlns:a16="http://schemas.microsoft.com/office/drawing/2014/main" id="{FC141C93-0464-49A4-80F9-CBA4B4732100}"/>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272" name="Group 271">
                <a:extLst>
                  <a:ext uri="{FF2B5EF4-FFF2-40B4-BE49-F238E27FC236}">
                    <a16:creationId xmlns:a16="http://schemas.microsoft.com/office/drawing/2014/main" id="{0FBE46EE-1DFB-4A24-A727-EABB7534FB23}"/>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77" name="Freeform 68">
                  <a:extLst>
                    <a:ext uri="{FF2B5EF4-FFF2-40B4-BE49-F238E27FC236}">
                      <a16:creationId xmlns:a16="http://schemas.microsoft.com/office/drawing/2014/main" id="{2892A7AB-12E4-4169-836F-A0D0C91B7FEC}"/>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78" name="Freeform 69">
                  <a:extLst>
                    <a:ext uri="{FF2B5EF4-FFF2-40B4-BE49-F238E27FC236}">
                      <a16:creationId xmlns:a16="http://schemas.microsoft.com/office/drawing/2014/main" id="{1F214575-72DE-4088-8694-62F426EF7DD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79" name="Line 70">
                  <a:extLst>
                    <a:ext uri="{FF2B5EF4-FFF2-40B4-BE49-F238E27FC236}">
                      <a16:creationId xmlns:a16="http://schemas.microsoft.com/office/drawing/2014/main" id="{DE02F19E-EAED-436A-985B-21E4AFF3ECF1}"/>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73" name="Group 272">
                <a:extLst>
                  <a:ext uri="{FF2B5EF4-FFF2-40B4-BE49-F238E27FC236}">
                    <a16:creationId xmlns:a16="http://schemas.microsoft.com/office/drawing/2014/main" id="{6748F1F2-C6CE-4B1D-BC12-02955EA2BA82}"/>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74" name="Freeform 68">
                  <a:extLst>
                    <a:ext uri="{FF2B5EF4-FFF2-40B4-BE49-F238E27FC236}">
                      <a16:creationId xmlns:a16="http://schemas.microsoft.com/office/drawing/2014/main" id="{80A5916D-E677-43F6-96A9-E16E5A8431B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75" name="Freeform 69">
                  <a:extLst>
                    <a:ext uri="{FF2B5EF4-FFF2-40B4-BE49-F238E27FC236}">
                      <a16:creationId xmlns:a16="http://schemas.microsoft.com/office/drawing/2014/main" id="{115C4984-068B-47EF-9298-FC8384998B5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76" name="Line 70">
                  <a:extLst>
                    <a:ext uri="{FF2B5EF4-FFF2-40B4-BE49-F238E27FC236}">
                      <a16:creationId xmlns:a16="http://schemas.microsoft.com/office/drawing/2014/main" id="{8E1D9610-842B-4FB4-912A-67F61723EBF3}"/>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pic>
        <p:nvPicPr>
          <p:cNvPr id="3" name="Picture 2"/>
          <p:cNvPicPr>
            <a:picLocks noChangeAspect="1"/>
          </p:cNvPicPr>
          <p:nvPr/>
        </p:nvPicPr>
        <p:blipFill>
          <a:blip r:embed="rId5"/>
          <a:stretch>
            <a:fillRect/>
          </a:stretch>
        </p:blipFill>
        <p:spPr>
          <a:xfrm>
            <a:off x="0" y="0"/>
            <a:ext cx="12201525" cy="6857999"/>
          </a:xfrm>
          <a:prstGeom prst="rect">
            <a:avLst/>
          </a:prstGeom>
        </p:spPr>
      </p:pic>
    </p:spTree>
    <p:extLst>
      <p:ext uri="{BB962C8B-B14F-4D97-AF65-F5344CB8AC3E}">
        <p14:creationId xmlns:p14="http://schemas.microsoft.com/office/powerpoint/2010/main" val="2594727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98" fill="hold"/>
                                        <p:tgtEl>
                                          <p:spTgt spid="26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6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61"/>
                                        </p:tgtEl>
                                      </p:cBhvr>
                                    </p:cmd>
                                  </p:childTnLst>
                                </p:cTn>
                              </p:par>
                            </p:childTnLst>
                          </p:cTn>
                        </p:par>
                      </p:childTnLst>
                    </p:cTn>
                  </p:par>
                </p:childTnLst>
              </p:cTn>
              <p:nextCondLst>
                <p:cond evt="onClick" delay="0">
                  <p:tgtEl>
                    <p:spTgt spid="261"/>
                  </p:tgtEl>
                </p:cond>
              </p:nextCondLst>
            </p:seq>
            <p:video>
              <p:cMediaNode mute="1">
                <p:cTn id="12" repeatCount="indefinite" fill="hold" display="0">
                  <p:stCondLst>
                    <p:cond delay="indefinite"/>
                  </p:stCondLst>
                </p:cTn>
                <p:tgtEl>
                  <p:spTgt spid="261"/>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6" name="Rectangle 215">
            <a:extLst>
              <a:ext uri="{FF2B5EF4-FFF2-40B4-BE49-F238E27FC236}">
                <a16:creationId xmlns:a16="http://schemas.microsoft.com/office/drawing/2014/main" id="{3011B0B3-5679-4759-90B8-3B908C4CBD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F4FE4E-0CC9-4D69-80BE-B8782D5A75FF}"/>
              </a:ext>
            </a:extLst>
          </p:cNvPr>
          <p:cNvSpPr>
            <a:spLocks noGrp="1"/>
          </p:cNvSpPr>
          <p:nvPr>
            <p:ph type="ctrTitle"/>
          </p:nvPr>
        </p:nvSpPr>
        <p:spPr>
          <a:xfrm>
            <a:off x="990000" y="1089025"/>
            <a:ext cx="4075200" cy="1532951"/>
          </a:xfrm>
        </p:spPr>
        <p:txBody>
          <a:bodyPr>
            <a:normAutofit/>
          </a:bodyPr>
          <a:lstStyle/>
          <a:p>
            <a:pPr algn="l">
              <a:lnSpc>
                <a:spcPct val="90000"/>
              </a:lnSpc>
            </a:pPr>
            <a:r>
              <a:rPr lang="vi-VN" dirty="0"/>
              <a:t>SCREEN EMPLOYEE</a:t>
            </a:r>
            <a:endParaRPr lang="en-US" dirty="0"/>
          </a:p>
        </p:txBody>
      </p:sp>
      <p:grpSp>
        <p:nvGrpSpPr>
          <p:cNvPr id="218" name="Group 217">
            <a:extLst>
              <a:ext uri="{FF2B5EF4-FFF2-40B4-BE49-F238E27FC236}">
                <a16:creationId xmlns:a16="http://schemas.microsoft.com/office/drawing/2014/main" id="{50F37AA1-A09B-4E28-987B-38E5060E1BAE}"/>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19525" y="2840038"/>
            <a:ext cx="2216150" cy="1177924"/>
            <a:chOff x="4987925" y="2840038"/>
            <a:chExt cx="2216150" cy="1177924"/>
          </a:xfrm>
        </p:grpSpPr>
        <p:sp>
          <p:nvSpPr>
            <p:cNvPr id="219" name="Rectangle 218">
              <a:extLst>
                <a:ext uri="{FF2B5EF4-FFF2-40B4-BE49-F238E27FC236}">
                  <a16:creationId xmlns:a16="http://schemas.microsoft.com/office/drawing/2014/main" id="{9874D018-FDBA-4AD4-8C74-17D41F4FB69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0" name="Group 219">
              <a:extLst>
                <a:ext uri="{FF2B5EF4-FFF2-40B4-BE49-F238E27FC236}">
                  <a16:creationId xmlns:a16="http://schemas.microsoft.com/office/drawing/2014/main" id="{DB43F5C4-EF74-49F4-97CB-97938DDC2FFA}"/>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221" name="Group 220">
                <a:extLst>
                  <a:ext uri="{FF2B5EF4-FFF2-40B4-BE49-F238E27FC236}">
                    <a16:creationId xmlns:a16="http://schemas.microsoft.com/office/drawing/2014/main" id="{B74E0761-A6EC-4896-A2D4-97A0AF0AA00F}"/>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26" name="Freeform 68">
                  <a:extLst>
                    <a:ext uri="{FF2B5EF4-FFF2-40B4-BE49-F238E27FC236}">
                      <a16:creationId xmlns:a16="http://schemas.microsoft.com/office/drawing/2014/main" id="{E02DDA0C-BC2F-4EA7-B34E-E0A38B82BA22}"/>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69">
                  <a:extLst>
                    <a:ext uri="{FF2B5EF4-FFF2-40B4-BE49-F238E27FC236}">
                      <a16:creationId xmlns:a16="http://schemas.microsoft.com/office/drawing/2014/main" id="{CF13B05D-4163-4B4E-A2D2-FA7ED9468237}"/>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28" name="Line 70">
                  <a:extLst>
                    <a:ext uri="{FF2B5EF4-FFF2-40B4-BE49-F238E27FC236}">
                      <a16:creationId xmlns:a16="http://schemas.microsoft.com/office/drawing/2014/main" id="{6D222543-B140-45C1-A731-C56E6B3A17C5}"/>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22" name="Group 221">
                <a:extLst>
                  <a:ext uri="{FF2B5EF4-FFF2-40B4-BE49-F238E27FC236}">
                    <a16:creationId xmlns:a16="http://schemas.microsoft.com/office/drawing/2014/main" id="{21D25868-4B38-41A5-8DA7-BB01E8534246}"/>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23" name="Freeform 68">
                  <a:extLst>
                    <a:ext uri="{FF2B5EF4-FFF2-40B4-BE49-F238E27FC236}">
                      <a16:creationId xmlns:a16="http://schemas.microsoft.com/office/drawing/2014/main" id="{9BA6FA89-CCD8-4CC0-954F-FBBFA59737E7}"/>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69">
                  <a:extLst>
                    <a:ext uri="{FF2B5EF4-FFF2-40B4-BE49-F238E27FC236}">
                      <a16:creationId xmlns:a16="http://schemas.microsoft.com/office/drawing/2014/main" id="{73005E59-2B44-4A62-A8F1-504FB170608D}"/>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25" name="Line 70">
                  <a:extLst>
                    <a:ext uri="{FF2B5EF4-FFF2-40B4-BE49-F238E27FC236}">
                      <a16:creationId xmlns:a16="http://schemas.microsoft.com/office/drawing/2014/main" id="{C9AB3E16-8B92-47B2-BA2E-02935767A808}"/>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230" name="Rectangle 229">
            <a:extLst>
              <a:ext uri="{FF2B5EF4-FFF2-40B4-BE49-F238E27FC236}">
                <a16:creationId xmlns:a16="http://schemas.microsoft.com/office/drawing/2014/main" id="{1B5DF063-A889-4037-8C0F-D6D42410715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5" name="Picture 4" descr="Graphical user interface, application&#10;&#10;Description automatically generated">
            <a:extLst>
              <a:ext uri="{FF2B5EF4-FFF2-40B4-BE49-F238E27FC236}">
                <a16:creationId xmlns:a16="http://schemas.microsoft.com/office/drawing/2014/main" id="{0FEBB5D2-ED12-4BD4-9845-1F528000E0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1127" y="1033978"/>
            <a:ext cx="4999885" cy="4787389"/>
          </a:xfrm>
          <a:prstGeom prst="rect">
            <a:avLst/>
          </a:prstGeom>
        </p:spPr>
      </p:pic>
    </p:spTree>
    <p:extLst>
      <p:ext uri="{BB962C8B-B14F-4D97-AF65-F5344CB8AC3E}">
        <p14:creationId xmlns:p14="http://schemas.microsoft.com/office/powerpoint/2010/main" val="34797146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3" name="Rectangle 106">
            <a:extLst>
              <a:ext uri="{FF2B5EF4-FFF2-40B4-BE49-F238E27FC236}">
                <a16:creationId xmlns:a16="http://schemas.microsoft.com/office/drawing/2014/main" id="{3011B0B3-5679-4759-90B8-3B908C4CBD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F4FE4E-0CC9-4D69-80BE-B8782D5A75FF}"/>
              </a:ext>
            </a:extLst>
          </p:cNvPr>
          <p:cNvSpPr>
            <a:spLocks noGrp="1"/>
          </p:cNvSpPr>
          <p:nvPr>
            <p:ph type="ctrTitle"/>
          </p:nvPr>
        </p:nvSpPr>
        <p:spPr>
          <a:xfrm>
            <a:off x="990000" y="1089025"/>
            <a:ext cx="4075200" cy="1532951"/>
          </a:xfrm>
        </p:spPr>
        <p:txBody>
          <a:bodyPr>
            <a:normAutofit/>
          </a:bodyPr>
          <a:lstStyle/>
          <a:p>
            <a:r>
              <a:rPr lang="vi-VN" sz="4400"/>
              <a:t>SCREEN SHOT PAYSLIP TABLE</a:t>
            </a:r>
            <a:endParaRPr lang="en-US" sz="4400"/>
          </a:p>
        </p:txBody>
      </p:sp>
      <p:grpSp>
        <p:nvGrpSpPr>
          <p:cNvPr id="244" name="Group 108">
            <a:extLst>
              <a:ext uri="{FF2B5EF4-FFF2-40B4-BE49-F238E27FC236}">
                <a16:creationId xmlns:a16="http://schemas.microsoft.com/office/drawing/2014/main" id="{50F37AA1-A09B-4E28-987B-38E5060E1BAE}"/>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19525" y="2840038"/>
            <a:ext cx="2216150" cy="1177924"/>
            <a:chOff x="4987925" y="2840038"/>
            <a:chExt cx="2216150" cy="1177924"/>
          </a:xfrm>
        </p:grpSpPr>
        <p:sp>
          <p:nvSpPr>
            <p:cNvPr id="110" name="Rectangle 109">
              <a:extLst>
                <a:ext uri="{FF2B5EF4-FFF2-40B4-BE49-F238E27FC236}">
                  <a16:creationId xmlns:a16="http://schemas.microsoft.com/office/drawing/2014/main" id="{9874D018-FDBA-4AD4-8C74-17D41F4FB69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1" name="Group 110">
              <a:extLst>
                <a:ext uri="{FF2B5EF4-FFF2-40B4-BE49-F238E27FC236}">
                  <a16:creationId xmlns:a16="http://schemas.microsoft.com/office/drawing/2014/main" id="{DB43F5C4-EF74-49F4-97CB-97938DDC2FFA}"/>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112" name="Group 111">
                <a:extLst>
                  <a:ext uri="{FF2B5EF4-FFF2-40B4-BE49-F238E27FC236}">
                    <a16:creationId xmlns:a16="http://schemas.microsoft.com/office/drawing/2014/main" id="{B74E0761-A6EC-4896-A2D4-97A0AF0AA00F}"/>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17" name="Freeform 68">
                  <a:extLst>
                    <a:ext uri="{FF2B5EF4-FFF2-40B4-BE49-F238E27FC236}">
                      <a16:creationId xmlns:a16="http://schemas.microsoft.com/office/drawing/2014/main" id="{E02DDA0C-BC2F-4EA7-B34E-E0A38B82BA22}"/>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69">
                  <a:extLst>
                    <a:ext uri="{FF2B5EF4-FFF2-40B4-BE49-F238E27FC236}">
                      <a16:creationId xmlns:a16="http://schemas.microsoft.com/office/drawing/2014/main" id="{CF13B05D-4163-4B4E-A2D2-FA7ED9468237}"/>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9" name="Line 70">
                  <a:extLst>
                    <a:ext uri="{FF2B5EF4-FFF2-40B4-BE49-F238E27FC236}">
                      <a16:creationId xmlns:a16="http://schemas.microsoft.com/office/drawing/2014/main" id="{6D222543-B140-45C1-A731-C56E6B3A17C5}"/>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3" name="Group 112">
                <a:extLst>
                  <a:ext uri="{FF2B5EF4-FFF2-40B4-BE49-F238E27FC236}">
                    <a16:creationId xmlns:a16="http://schemas.microsoft.com/office/drawing/2014/main" id="{21D25868-4B38-41A5-8DA7-BB01E8534246}"/>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14" name="Freeform 68">
                  <a:extLst>
                    <a:ext uri="{FF2B5EF4-FFF2-40B4-BE49-F238E27FC236}">
                      <a16:creationId xmlns:a16="http://schemas.microsoft.com/office/drawing/2014/main" id="{9BA6FA89-CCD8-4CC0-954F-FBBFA59737E7}"/>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69">
                  <a:extLst>
                    <a:ext uri="{FF2B5EF4-FFF2-40B4-BE49-F238E27FC236}">
                      <a16:creationId xmlns:a16="http://schemas.microsoft.com/office/drawing/2014/main" id="{73005E59-2B44-4A62-A8F1-504FB170608D}"/>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6" name="Line 70">
                  <a:extLst>
                    <a:ext uri="{FF2B5EF4-FFF2-40B4-BE49-F238E27FC236}">
                      <a16:creationId xmlns:a16="http://schemas.microsoft.com/office/drawing/2014/main" id="{C9AB3E16-8B92-47B2-BA2E-02935767A808}"/>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245" name="Rectangle 120">
            <a:extLst>
              <a:ext uri="{FF2B5EF4-FFF2-40B4-BE49-F238E27FC236}">
                <a16:creationId xmlns:a16="http://schemas.microsoft.com/office/drawing/2014/main" id="{1B5DF063-A889-4037-8C0F-D6D42410715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4" name="Picture 3" descr="Table&#10;&#10;Description automatically generated">
            <a:extLst>
              <a:ext uri="{FF2B5EF4-FFF2-40B4-BE49-F238E27FC236}">
                <a16:creationId xmlns:a16="http://schemas.microsoft.com/office/drawing/2014/main" id="{77C96FFC-6386-4933-9F37-6DDFD5888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9244" y="540033"/>
            <a:ext cx="4403650" cy="5775279"/>
          </a:xfrm>
          <a:prstGeom prst="rect">
            <a:avLst/>
          </a:prstGeom>
        </p:spPr>
      </p:pic>
    </p:spTree>
    <p:extLst>
      <p:ext uri="{BB962C8B-B14F-4D97-AF65-F5344CB8AC3E}">
        <p14:creationId xmlns:p14="http://schemas.microsoft.com/office/powerpoint/2010/main" val="28207944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1" name="Rectangle 90">
            <a:extLst>
              <a:ext uri="{FF2B5EF4-FFF2-40B4-BE49-F238E27FC236}">
                <a16:creationId xmlns:a16="http://schemas.microsoft.com/office/drawing/2014/main" id="{3011B0B3-5679-4759-90B8-3B908C4CBD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F4FE4E-0CC9-4D69-80BE-B8782D5A75FF}"/>
              </a:ext>
            </a:extLst>
          </p:cNvPr>
          <p:cNvSpPr>
            <a:spLocks noGrp="1"/>
          </p:cNvSpPr>
          <p:nvPr>
            <p:ph type="ctrTitle"/>
          </p:nvPr>
        </p:nvSpPr>
        <p:spPr>
          <a:xfrm>
            <a:off x="2197101" y="1089025"/>
            <a:ext cx="7797799" cy="1532951"/>
          </a:xfrm>
        </p:spPr>
        <p:txBody>
          <a:bodyPr>
            <a:normAutofit/>
          </a:bodyPr>
          <a:lstStyle/>
          <a:p>
            <a:pPr>
              <a:lnSpc>
                <a:spcPct val="90000"/>
              </a:lnSpc>
            </a:pPr>
            <a:r>
              <a:rPr lang="vi-VN"/>
              <a:t>SCREEN SHOT CUSTOMERS(USERS)</a:t>
            </a:r>
            <a:endParaRPr lang="en-US"/>
          </a:p>
        </p:txBody>
      </p:sp>
      <p:grpSp>
        <p:nvGrpSpPr>
          <p:cNvPr id="93" name="Group 92">
            <a:extLst>
              <a:ext uri="{FF2B5EF4-FFF2-40B4-BE49-F238E27FC236}">
                <a16:creationId xmlns:a16="http://schemas.microsoft.com/office/drawing/2014/main" id="{BF9F7A1D-1090-4288-AA92-5E103402E3A0}"/>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87925" y="2840038"/>
            <a:ext cx="2216150" cy="1177924"/>
            <a:chOff x="4987925" y="2840038"/>
            <a:chExt cx="2216150" cy="1177924"/>
          </a:xfrm>
        </p:grpSpPr>
        <p:sp>
          <p:nvSpPr>
            <p:cNvPr id="94" name="Rectangle 93">
              <a:extLst>
                <a:ext uri="{FF2B5EF4-FFF2-40B4-BE49-F238E27FC236}">
                  <a16:creationId xmlns:a16="http://schemas.microsoft.com/office/drawing/2014/main" id="{9109F7CF-3139-48B9-AF7B-9BD2941A8DB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5" name="Group 94">
              <a:extLst>
                <a:ext uri="{FF2B5EF4-FFF2-40B4-BE49-F238E27FC236}">
                  <a16:creationId xmlns:a16="http://schemas.microsoft.com/office/drawing/2014/main" id="{5F52CE0A-5FEB-41F7-AC08-13F9CCDA5819}"/>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96" name="Group 95">
                <a:extLst>
                  <a:ext uri="{FF2B5EF4-FFF2-40B4-BE49-F238E27FC236}">
                    <a16:creationId xmlns:a16="http://schemas.microsoft.com/office/drawing/2014/main" id="{A731CECC-3215-4BBB-9435-8EE683B8E321}"/>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01" name="Freeform 68">
                  <a:extLst>
                    <a:ext uri="{FF2B5EF4-FFF2-40B4-BE49-F238E27FC236}">
                      <a16:creationId xmlns:a16="http://schemas.microsoft.com/office/drawing/2014/main" id="{55668BB4-A5B1-47EB-B913-25AE6AB036B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69">
                  <a:extLst>
                    <a:ext uri="{FF2B5EF4-FFF2-40B4-BE49-F238E27FC236}">
                      <a16:creationId xmlns:a16="http://schemas.microsoft.com/office/drawing/2014/main" id="{94A22C99-8239-43D4-81DE-86F79FF1D7D7}"/>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3" name="Line 70">
                  <a:extLst>
                    <a:ext uri="{FF2B5EF4-FFF2-40B4-BE49-F238E27FC236}">
                      <a16:creationId xmlns:a16="http://schemas.microsoft.com/office/drawing/2014/main" id="{8103C5B8-06AC-40D5-B70E-00FC0783A966}"/>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97" name="Group 96">
                <a:extLst>
                  <a:ext uri="{FF2B5EF4-FFF2-40B4-BE49-F238E27FC236}">
                    <a16:creationId xmlns:a16="http://schemas.microsoft.com/office/drawing/2014/main" id="{FE3881FC-25BE-49F9-8318-512ECDA4FB17}"/>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98" name="Freeform 68">
                  <a:extLst>
                    <a:ext uri="{FF2B5EF4-FFF2-40B4-BE49-F238E27FC236}">
                      <a16:creationId xmlns:a16="http://schemas.microsoft.com/office/drawing/2014/main" id="{5A832B89-863F-48D0-A912-B1414A25443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69">
                  <a:extLst>
                    <a:ext uri="{FF2B5EF4-FFF2-40B4-BE49-F238E27FC236}">
                      <a16:creationId xmlns:a16="http://schemas.microsoft.com/office/drawing/2014/main" id="{0BF5E77C-56C6-472D-B6A0-56C2E3D51B1F}"/>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0" name="Line 70">
                  <a:extLst>
                    <a:ext uri="{FF2B5EF4-FFF2-40B4-BE49-F238E27FC236}">
                      <a16:creationId xmlns:a16="http://schemas.microsoft.com/office/drawing/2014/main" id="{8A3B85A2-B137-458E-B4D6-9141EA2D52A2}"/>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pic>
        <p:nvPicPr>
          <p:cNvPr id="3" name="Picture 2"/>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666944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0" name="Rectangle 129">
            <a:extLst>
              <a:ext uri="{FF2B5EF4-FFF2-40B4-BE49-F238E27FC236}">
                <a16:creationId xmlns:a16="http://schemas.microsoft.com/office/drawing/2014/main" id="{1F4CD6D0-88B6-45F4-AC60-54587D3C92A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6" name="Picture 125" descr="Calendar on table">
            <a:extLst>
              <a:ext uri="{FF2B5EF4-FFF2-40B4-BE49-F238E27FC236}">
                <a16:creationId xmlns:a16="http://schemas.microsoft.com/office/drawing/2014/main" id="{A62003E9-BFF7-4E8E-AF33-B878B40239F1}"/>
              </a:ext>
            </a:extLst>
          </p:cNvPr>
          <p:cNvPicPr>
            <a:picLocks noChangeAspect="1"/>
          </p:cNvPicPr>
          <p:nvPr/>
        </p:nvPicPr>
        <p:blipFill rotWithShape="1">
          <a:blip r:embed="rId2"/>
          <a:srcRect b="15730"/>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132" name="Rectangle 131">
            <a:extLst>
              <a:ext uri="{FF2B5EF4-FFF2-40B4-BE49-F238E27FC236}">
                <a16:creationId xmlns:a16="http://schemas.microsoft.com/office/drawing/2014/main" id="{3092D32E-B1E6-4335-BD86-8461882A79A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03300" y="-1052423"/>
            <a:ext cx="6857999" cy="8883647"/>
          </a:xfrm>
          <a:prstGeom prst="rect">
            <a:avLst/>
          </a:prstGeom>
          <a:gradFill flip="none" rotWithShape="1">
            <a:gsLst>
              <a:gs pos="0">
                <a:srgbClr val="000000">
                  <a:alpha val="35000"/>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B8F4FE4E-0CC9-4D69-80BE-B8782D5A75FF}"/>
              </a:ext>
            </a:extLst>
          </p:cNvPr>
          <p:cNvSpPr>
            <a:spLocks noGrp="1"/>
          </p:cNvSpPr>
          <p:nvPr>
            <p:ph type="ctrTitle"/>
          </p:nvPr>
        </p:nvSpPr>
        <p:spPr>
          <a:xfrm>
            <a:off x="990000" y="395289"/>
            <a:ext cx="4075200" cy="2226688"/>
          </a:xfrm>
        </p:spPr>
        <p:txBody>
          <a:bodyPr>
            <a:normAutofit/>
          </a:bodyPr>
          <a:lstStyle/>
          <a:p>
            <a:pPr>
              <a:lnSpc>
                <a:spcPct val="90000"/>
              </a:lnSpc>
            </a:pPr>
            <a:r>
              <a:rPr lang="vi-VN">
                <a:solidFill>
                  <a:srgbClr val="FFFFFF"/>
                </a:solidFill>
              </a:rPr>
              <a:t>SCREEN SHOT INVOICES</a:t>
            </a:r>
            <a:endParaRPr lang="en-US">
              <a:solidFill>
                <a:srgbClr val="FFFFFF"/>
              </a:solidFill>
            </a:endParaRPr>
          </a:p>
        </p:txBody>
      </p:sp>
      <p:grpSp>
        <p:nvGrpSpPr>
          <p:cNvPr id="134" name="Group 133">
            <a:extLst>
              <a:ext uri="{FF2B5EF4-FFF2-40B4-BE49-F238E27FC236}">
                <a16:creationId xmlns:a16="http://schemas.microsoft.com/office/drawing/2014/main" id="{53D83BC4-A03A-4B80-BE2E-AB1542ABAD4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19525" y="2840038"/>
            <a:ext cx="2216150" cy="1177924"/>
            <a:chOff x="4987925" y="2840038"/>
            <a:chExt cx="2216150" cy="1177924"/>
          </a:xfrm>
        </p:grpSpPr>
        <p:sp>
          <p:nvSpPr>
            <p:cNvPr id="135" name="Rectangle 134">
              <a:extLst>
                <a:ext uri="{FF2B5EF4-FFF2-40B4-BE49-F238E27FC236}">
                  <a16:creationId xmlns:a16="http://schemas.microsoft.com/office/drawing/2014/main" id="{2F6F3D9A-452B-4940-9828-23E2DA52F7D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6" name="Group 135">
              <a:extLst>
                <a:ext uri="{FF2B5EF4-FFF2-40B4-BE49-F238E27FC236}">
                  <a16:creationId xmlns:a16="http://schemas.microsoft.com/office/drawing/2014/main" id="{FC141C93-0464-49A4-80F9-CBA4B4732100}"/>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137" name="Group 136">
                <a:extLst>
                  <a:ext uri="{FF2B5EF4-FFF2-40B4-BE49-F238E27FC236}">
                    <a16:creationId xmlns:a16="http://schemas.microsoft.com/office/drawing/2014/main" id="{0FBE46EE-1DFB-4A24-A727-EABB7534FB23}"/>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42" name="Freeform 68">
                  <a:extLst>
                    <a:ext uri="{FF2B5EF4-FFF2-40B4-BE49-F238E27FC236}">
                      <a16:creationId xmlns:a16="http://schemas.microsoft.com/office/drawing/2014/main" id="{2892A7AB-12E4-4169-836F-A0D0C91B7FEC}"/>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69">
                  <a:extLst>
                    <a:ext uri="{FF2B5EF4-FFF2-40B4-BE49-F238E27FC236}">
                      <a16:creationId xmlns:a16="http://schemas.microsoft.com/office/drawing/2014/main" id="{1F214575-72DE-4088-8694-62F426EF7DD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4" name="Line 70">
                  <a:extLst>
                    <a:ext uri="{FF2B5EF4-FFF2-40B4-BE49-F238E27FC236}">
                      <a16:creationId xmlns:a16="http://schemas.microsoft.com/office/drawing/2014/main" id="{DE02F19E-EAED-436A-985B-21E4AFF3ECF1}"/>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38" name="Group 137">
                <a:extLst>
                  <a:ext uri="{FF2B5EF4-FFF2-40B4-BE49-F238E27FC236}">
                    <a16:creationId xmlns:a16="http://schemas.microsoft.com/office/drawing/2014/main" id="{6748F1F2-C6CE-4B1D-BC12-02955EA2BA82}"/>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39" name="Freeform 68">
                  <a:extLst>
                    <a:ext uri="{FF2B5EF4-FFF2-40B4-BE49-F238E27FC236}">
                      <a16:creationId xmlns:a16="http://schemas.microsoft.com/office/drawing/2014/main" id="{80A5916D-E677-43F6-96A9-E16E5A8431B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69">
                  <a:extLst>
                    <a:ext uri="{FF2B5EF4-FFF2-40B4-BE49-F238E27FC236}">
                      <a16:creationId xmlns:a16="http://schemas.microsoft.com/office/drawing/2014/main" id="{115C4984-068B-47EF-9298-FC8384998B5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1" name="Line 70">
                  <a:extLst>
                    <a:ext uri="{FF2B5EF4-FFF2-40B4-BE49-F238E27FC236}">
                      <a16:creationId xmlns:a16="http://schemas.microsoft.com/office/drawing/2014/main" id="{8E1D9610-842B-4FB4-912A-67F61723EBF3}"/>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pic>
        <p:nvPicPr>
          <p:cNvPr id="3" name="Picture 2"/>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886659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1" name="Rectangle 110">
            <a:extLst>
              <a:ext uri="{FF2B5EF4-FFF2-40B4-BE49-F238E27FC236}">
                <a16:creationId xmlns:a16="http://schemas.microsoft.com/office/drawing/2014/main" id="{1F4CD6D0-88B6-45F4-AC60-54587D3C92A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3092D32E-B1E6-4335-BD86-8461882A79A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03300" y="-1052423"/>
            <a:ext cx="6857999" cy="8883647"/>
          </a:xfrm>
          <a:prstGeom prst="rect">
            <a:avLst/>
          </a:prstGeom>
          <a:gradFill flip="none" rotWithShape="1">
            <a:gsLst>
              <a:gs pos="0">
                <a:srgbClr val="000000">
                  <a:alpha val="35000"/>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B8F4FE4E-0CC9-4D69-80BE-B8782D5A75FF}"/>
              </a:ext>
            </a:extLst>
          </p:cNvPr>
          <p:cNvSpPr>
            <a:spLocks noGrp="1"/>
          </p:cNvSpPr>
          <p:nvPr>
            <p:ph type="ctrTitle"/>
          </p:nvPr>
        </p:nvSpPr>
        <p:spPr>
          <a:xfrm>
            <a:off x="990000" y="395289"/>
            <a:ext cx="4075200" cy="2226688"/>
          </a:xfrm>
        </p:spPr>
        <p:txBody>
          <a:bodyPr>
            <a:normAutofit/>
          </a:bodyPr>
          <a:lstStyle/>
          <a:p>
            <a:r>
              <a:rPr lang="vi-VN" sz="4400">
                <a:solidFill>
                  <a:srgbClr val="FFFFFF"/>
                </a:solidFill>
              </a:rPr>
              <a:t>SCREEN SHOT SERVICE DETAILS</a:t>
            </a:r>
            <a:endParaRPr lang="en-US" sz="4400">
              <a:solidFill>
                <a:srgbClr val="FFFFFF"/>
              </a:solidFill>
            </a:endParaRPr>
          </a:p>
        </p:txBody>
      </p:sp>
      <p:grpSp>
        <p:nvGrpSpPr>
          <p:cNvPr id="115" name="Group 114">
            <a:extLst>
              <a:ext uri="{FF2B5EF4-FFF2-40B4-BE49-F238E27FC236}">
                <a16:creationId xmlns:a16="http://schemas.microsoft.com/office/drawing/2014/main" id="{53D83BC4-A03A-4B80-BE2E-AB1542ABAD4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19525" y="2840038"/>
            <a:ext cx="2216150" cy="1177924"/>
            <a:chOff x="4987925" y="2840038"/>
            <a:chExt cx="2216150" cy="1177924"/>
          </a:xfrm>
        </p:grpSpPr>
        <p:sp>
          <p:nvSpPr>
            <p:cNvPr id="116" name="Rectangle 115">
              <a:extLst>
                <a:ext uri="{FF2B5EF4-FFF2-40B4-BE49-F238E27FC236}">
                  <a16:creationId xmlns:a16="http://schemas.microsoft.com/office/drawing/2014/main" id="{2F6F3D9A-452B-4940-9828-23E2DA52F7D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7" name="Group 116">
              <a:extLst>
                <a:ext uri="{FF2B5EF4-FFF2-40B4-BE49-F238E27FC236}">
                  <a16:creationId xmlns:a16="http://schemas.microsoft.com/office/drawing/2014/main" id="{FC141C93-0464-49A4-80F9-CBA4B4732100}"/>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118" name="Group 117">
                <a:extLst>
                  <a:ext uri="{FF2B5EF4-FFF2-40B4-BE49-F238E27FC236}">
                    <a16:creationId xmlns:a16="http://schemas.microsoft.com/office/drawing/2014/main" id="{0FBE46EE-1DFB-4A24-A727-EABB7534FB23}"/>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23" name="Freeform 68">
                  <a:extLst>
                    <a:ext uri="{FF2B5EF4-FFF2-40B4-BE49-F238E27FC236}">
                      <a16:creationId xmlns:a16="http://schemas.microsoft.com/office/drawing/2014/main" id="{2892A7AB-12E4-4169-836F-A0D0C91B7FEC}"/>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69">
                  <a:extLst>
                    <a:ext uri="{FF2B5EF4-FFF2-40B4-BE49-F238E27FC236}">
                      <a16:creationId xmlns:a16="http://schemas.microsoft.com/office/drawing/2014/main" id="{1F214575-72DE-4088-8694-62F426EF7DD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5" name="Line 70">
                  <a:extLst>
                    <a:ext uri="{FF2B5EF4-FFF2-40B4-BE49-F238E27FC236}">
                      <a16:creationId xmlns:a16="http://schemas.microsoft.com/office/drawing/2014/main" id="{DE02F19E-EAED-436A-985B-21E4AFF3ECF1}"/>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9" name="Group 118">
                <a:extLst>
                  <a:ext uri="{FF2B5EF4-FFF2-40B4-BE49-F238E27FC236}">
                    <a16:creationId xmlns:a16="http://schemas.microsoft.com/office/drawing/2014/main" id="{6748F1F2-C6CE-4B1D-BC12-02955EA2BA82}"/>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20" name="Freeform 68">
                  <a:extLst>
                    <a:ext uri="{FF2B5EF4-FFF2-40B4-BE49-F238E27FC236}">
                      <a16:creationId xmlns:a16="http://schemas.microsoft.com/office/drawing/2014/main" id="{80A5916D-E677-43F6-96A9-E16E5A8431B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69">
                  <a:extLst>
                    <a:ext uri="{FF2B5EF4-FFF2-40B4-BE49-F238E27FC236}">
                      <a16:creationId xmlns:a16="http://schemas.microsoft.com/office/drawing/2014/main" id="{115C4984-068B-47EF-9298-FC8384998B5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2" name="Line 70">
                  <a:extLst>
                    <a:ext uri="{FF2B5EF4-FFF2-40B4-BE49-F238E27FC236}">
                      <a16:creationId xmlns:a16="http://schemas.microsoft.com/office/drawing/2014/main" id="{8E1D9610-842B-4FB4-912A-67F61723EBF3}"/>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pic>
        <p:nvPicPr>
          <p:cNvPr id="3" name="Picture 2"/>
          <p:cNvPicPr>
            <a:picLocks noChangeAspect="1"/>
          </p:cNvPicPr>
          <p:nvPr/>
        </p:nvPicPr>
        <p:blipFill>
          <a:blip r:embed="rId2"/>
          <a:stretch>
            <a:fillRect/>
          </a:stretch>
        </p:blipFill>
        <p:spPr>
          <a:xfrm>
            <a:off x="0" y="0"/>
            <a:ext cx="8699863" cy="3514695"/>
          </a:xfrm>
          <a:prstGeom prst="rect">
            <a:avLst/>
          </a:prstGeom>
        </p:spPr>
      </p:pic>
      <p:pic>
        <p:nvPicPr>
          <p:cNvPr id="4" name="Picture 3"/>
          <p:cNvPicPr>
            <a:picLocks noChangeAspect="1"/>
          </p:cNvPicPr>
          <p:nvPr/>
        </p:nvPicPr>
        <p:blipFill>
          <a:blip r:embed="rId3"/>
          <a:stretch>
            <a:fillRect/>
          </a:stretch>
        </p:blipFill>
        <p:spPr>
          <a:xfrm>
            <a:off x="2194560" y="3514696"/>
            <a:ext cx="9997440" cy="3292297"/>
          </a:xfrm>
          <a:prstGeom prst="rect">
            <a:avLst/>
          </a:prstGeom>
        </p:spPr>
      </p:pic>
    </p:spTree>
    <p:extLst>
      <p:ext uri="{BB962C8B-B14F-4D97-AF65-F5344CB8AC3E}">
        <p14:creationId xmlns:p14="http://schemas.microsoft.com/office/powerpoint/2010/main" val="2580994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9" name="Rectangle 98">
            <a:extLst>
              <a:ext uri="{FF2B5EF4-FFF2-40B4-BE49-F238E27FC236}">
                <a16:creationId xmlns:a16="http://schemas.microsoft.com/office/drawing/2014/main" id="{CA5B2A81-2C8E-4963-AFD4-E539D168B4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F4FE4E-0CC9-4D69-80BE-B8782D5A75FF}"/>
              </a:ext>
            </a:extLst>
          </p:cNvPr>
          <p:cNvSpPr>
            <a:spLocks noGrp="1"/>
          </p:cNvSpPr>
          <p:nvPr>
            <p:ph type="ctrTitle"/>
          </p:nvPr>
        </p:nvSpPr>
        <p:spPr>
          <a:xfrm>
            <a:off x="540000" y="1079500"/>
            <a:ext cx="3882286" cy="2138400"/>
          </a:xfrm>
        </p:spPr>
        <p:txBody>
          <a:bodyPr>
            <a:normAutofit/>
          </a:bodyPr>
          <a:lstStyle/>
          <a:p>
            <a:pPr>
              <a:lnSpc>
                <a:spcPct val="90000"/>
              </a:lnSpc>
            </a:pPr>
            <a:r>
              <a:rPr lang="vi-VN" sz="4100"/>
              <a:t>SCREEN SHOT GUIDE FOR DEVELOPER</a:t>
            </a:r>
            <a:endParaRPr lang="en-US" sz="4100"/>
          </a:p>
        </p:txBody>
      </p:sp>
      <p:cxnSp>
        <p:nvCxnSpPr>
          <p:cNvPr id="101" name="Straight Connector 100">
            <a:extLst>
              <a:ext uri="{FF2B5EF4-FFF2-40B4-BE49-F238E27FC236}">
                <a16:creationId xmlns:a16="http://schemas.microsoft.com/office/drawing/2014/main" id="{C5E7DC88-9347-4DA2-A922-44BF9151527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11143"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BA595053-E415-459A-BEFE-AB5E8230FC8E}"/>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81200" y="457964"/>
            <a:ext cx="7681842" cy="5937065"/>
            <a:chOff x="4481200" y="457964"/>
            <a:chExt cx="7681842" cy="5937065"/>
          </a:xfrm>
        </p:grpSpPr>
        <p:grpSp>
          <p:nvGrpSpPr>
            <p:cNvPr id="104" name="Group 103">
              <a:extLst>
                <a:ext uri="{FF2B5EF4-FFF2-40B4-BE49-F238E27FC236}">
                  <a16:creationId xmlns:a16="http://schemas.microsoft.com/office/drawing/2014/main" id="{5C8A3988-2421-4574-9BD9-B2339563AE25}"/>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2700000">
              <a:off x="7504761" y="1865958"/>
              <a:ext cx="1270000" cy="3384002"/>
              <a:chOff x="7920038" y="61913"/>
              <a:chExt cx="1270000" cy="3384002"/>
            </a:xfrm>
          </p:grpSpPr>
          <p:sp>
            <p:nvSpPr>
              <p:cNvPr id="242" name="Freeform 76">
                <a:extLst>
                  <a:ext uri="{FF2B5EF4-FFF2-40B4-BE49-F238E27FC236}">
                    <a16:creationId xmlns:a16="http://schemas.microsoft.com/office/drawing/2014/main" id="{680A4E14-BA98-4609-89A6-C2AE403AA0EB}"/>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7920038" y="61913"/>
                <a:ext cx="638175" cy="2843213"/>
              </a:xfrm>
              <a:custGeom>
                <a:avLst/>
                <a:gdLst>
                  <a:gd name="T0" fmla="*/ 0 w 134"/>
                  <a:gd name="T1" fmla="*/ 298 h 597"/>
                  <a:gd name="T2" fmla="*/ 134 w 134"/>
                  <a:gd name="T3" fmla="*/ 597 h 597"/>
                  <a:gd name="T4" fmla="*/ 134 w 134"/>
                  <a:gd name="T5" fmla="*/ 0 h 597"/>
                  <a:gd name="T6" fmla="*/ 0 w 134"/>
                  <a:gd name="T7" fmla="*/ 298 h 597"/>
                </a:gdLst>
                <a:ahLst/>
                <a:cxnLst>
                  <a:cxn ang="0">
                    <a:pos x="T0" y="T1"/>
                  </a:cxn>
                  <a:cxn ang="0">
                    <a:pos x="T2" y="T3"/>
                  </a:cxn>
                  <a:cxn ang="0">
                    <a:pos x="T4" y="T5"/>
                  </a:cxn>
                  <a:cxn ang="0">
                    <a:pos x="T6" y="T7"/>
                  </a:cxn>
                </a:cxnLst>
                <a:rect l="0" t="0" r="r" b="b"/>
                <a:pathLst>
                  <a:path w="134" h="597">
                    <a:moveTo>
                      <a:pt x="0" y="298"/>
                    </a:moveTo>
                    <a:cubicBezTo>
                      <a:pt x="0" y="417"/>
                      <a:pt x="52" y="523"/>
                      <a:pt x="134" y="597"/>
                    </a:cubicBezTo>
                    <a:cubicBezTo>
                      <a:pt x="134" y="0"/>
                      <a:pt x="134" y="0"/>
                      <a:pt x="134" y="0"/>
                    </a:cubicBezTo>
                    <a:cubicBezTo>
                      <a:pt x="52" y="74"/>
                      <a:pt x="0" y="180"/>
                      <a:pt x="0" y="298"/>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77">
                <a:extLst>
                  <a:ext uri="{FF2B5EF4-FFF2-40B4-BE49-F238E27FC236}">
                    <a16:creationId xmlns:a16="http://schemas.microsoft.com/office/drawing/2014/main" id="{B3682EC3-C47C-428E-90B9-EBFC1BBAF46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8558213" y="61913"/>
                <a:ext cx="631825" cy="2843213"/>
              </a:xfrm>
              <a:custGeom>
                <a:avLst/>
                <a:gdLst>
                  <a:gd name="T0" fmla="*/ 0 w 133"/>
                  <a:gd name="T1" fmla="*/ 0 h 597"/>
                  <a:gd name="T2" fmla="*/ 0 w 133"/>
                  <a:gd name="T3" fmla="*/ 597 h 597"/>
                  <a:gd name="T4" fmla="*/ 133 w 133"/>
                  <a:gd name="T5" fmla="*/ 298 h 597"/>
                  <a:gd name="T6" fmla="*/ 0 w 133"/>
                  <a:gd name="T7" fmla="*/ 0 h 597"/>
                </a:gdLst>
                <a:ahLst/>
                <a:cxnLst>
                  <a:cxn ang="0">
                    <a:pos x="T0" y="T1"/>
                  </a:cxn>
                  <a:cxn ang="0">
                    <a:pos x="T2" y="T3"/>
                  </a:cxn>
                  <a:cxn ang="0">
                    <a:pos x="T4" y="T5"/>
                  </a:cxn>
                  <a:cxn ang="0">
                    <a:pos x="T6" y="T7"/>
                  </a:cxn>
                </a:cxnLst>
                <a:rect l="0" t="0" r="r" b="b"/>
                <a:pathLst>
                  <a:path w="133" h="597">
                    <a:moveTo>
                      <a:pt x="0" y="0"/>
                    </a:moveTo>
                    <a:cubicBezTo>
                      <a:pt x="0" y="597"/>
                      <a:pt x="0" y="597"/>
                      <a:pt x="0" y="597"/>
                    </a:cubicBezTo>
                    <a:cubicBezTo>
                      <a:pt x="82" y="523"/>
                      <a:pt x="133" y="417"/>
                      <a:pt x="133" y="298"/>
                    </a:cubicBezTo>
                    <a:cubicBezTo>
                      <a:pt x="133" y="180"/>
                      <a:pt x="82" y="74"/>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244" name="Group 243">
                <a:extLst>
                  <a:ext uri="{FF2B5EF4-FFF2-40B4-BE49-F238E27FC236}">
                    <a16:creationId xmlns:a16="http://schemas.microsoft.com/office/drawing/2014/main" id="{5CD492B9-2182-48CB-BB90-882465E077BE}"/>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7934326" y="61915"/>
                <a:ext cx="1241425" cy="3384000"/>
                <a:chOff x="7934326" y="61915"/>
                <a:chExt cx="1241425" cy="3384000"/>
              </a:xfrm>
            </p:grpSpPr>
            <p:sp>
              <p:nvSpPr>
                <p:cNvPr id="245" name="Line 90">
                  <a:extLst>
                    <a:ext uri="{FF2B5EF4-FFF2-40B4-BE49-F238E27FC236}">
                      <a16:creationId xmlns:a16="http://schemas.microsoft.com/office/drawing/2014/main" id="{2A3F6E42-47C2-4BBA-99F0-0924A4DEEE3C}"/>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8558213" y="61915"/>
                  <a:ext cx="0" cy="3384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6" name="Freeform 91">
                  <a:extLst>
                    <a:ext uri="{FF2B5EF4-FFF2-40B4-BE49-F238E27FC236}">
                      <a16:creationId xmlns:a16="http://schemas.microsoft.com/office/drawing/2014/main" id="{DF16C1C8-891E-4C86-A976-46448B5EB134}"/>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8181976" y="523875"/>
                  <a:ext cx="747713" cy="376238"/>
                </a:xfrm>
                <a:custGeom>
                  <a:avLst/>
                  <a:gdLst>
                    <a:gd name="T0" fmla="*/ 471 w 471"/>
                    <a:gd name="T1" fmla="*/ 0 h 237"/>
                    <a:gd name="T2" fmla="*/ 237 w 471"/>
                    <a:gd name="T3" fmla="*/ 237 h 237"/>
                    <a:gd name="T4" fmla="*/ 0 w 471"/>
                    <a:gd name="T5" fmla="*/ 0 h 237"/>
                  </a:gdLst>
                  <a:ahLst/>
                  <a:cxnLst>
                    <a:cxn ang="0">
                      <a:pos x="T0" y="T1"/>
                    </a:cxn>
                    <a:cxn ang="0">
                      <a:pos x="T2" y="T3"/>
                    </a:cxn>
                    <a:cxn ang="0">
                      <a:pos x="T4" y="T5"/>
                    </a:cxn>
                  </a:cxnLst>
                  <a:rect l="0" t="0" r="r" b="b"/>
                  <a:pathLst>
                    <a:path w="471" h="237">
                      <a:moveTo>
                        <a:pt x="471" y="0"/>
                      </a:moveTo>
                      <a:lnTo>
                        <a:pt x="237" y="237"/>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 name="Freeform 92">
                  <a:extLst>
                    <a:ext uri="{FF2B5EF4-FFF2-40B4-BE49-F238E27FC236}">
                      <a16:creationId xmlns:a16="http://schemas.microsoft.com/office/drawing/2014/main" id="{3E9CA0DA-B58A-45CE-AB82-3A02627BD74B}"/>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7977188" y="1028700"/>
                  <a:ext cx="1157288" cy="581025"/>
                </a:xfrm>
                <a:custGeom>
                  <a:avLst/>
                  <a:gdLst>
                    <a:gd name="T0" fmla="*/ 729 w 729"/>
                    <a:gd name="T1" fmla="*/ 0 h 366"/>
                    <a:gd name="T2" fmla="*/ 366 w 729"/>
                    <a:gd name="T3" fmla="*/ 366 h 366"/>
                    <a:gd name="T4" fmla="*/ 0 w 729"/>
                    <a:gd name="T5" fmla="*/ 0 h 366"/>
                  </a:gdLst>
                  <a:ahLst/>
                  <a:cxnLst>
                    <a:cxn ang="0">
                      <a:pos x="T0" y="T1"/>
                    </a:cxn>
                    <a:cxn ang="0">
                      <a:pos x="T2" y="T3"/>
                    </a:cxn>
                    <a:cxn ang="0">
                      <a:pos x="T4" y="T5"/>
                    </a:cxn>
                  </a:cxnLst>
                  <a:rect l="0" t="0" r="r" b="b"/>
                  <a:pathLst>
                    <a:path w="729" h="366">
                      <a:moveTo>
                        <a:pt x="729" y="0"/>
                      </a:moveTo>
                      <a:lnTo>
                        <a:pt x="366" y="366"/>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 name="Freeform 93">
                  <a:extLst>
                    <a:ext uri="{FF2B5EF4-FFF2-40B4-BE49-F238E27FC236}">
                      <a16:creationId xmlns:a16="http://schemas.microsoft.com/office/drawing/2014/main" id="{B99696D4-3067-4027-AF5A-C82744CF4C2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7934326" y="1700213"/>
                  <a:ext cx="1241425" cy="619125"/>
                </a:xfrm>
                <a:custGeom>
                  <a:avLst/>
                  <a:gdLst>
                    <a:gd name="T0" fmla="*/ 782 w 782"/>
                    <a:gd name="T1" fmla="*/ 0 h 390"/>
                    <a:gd name="T2" fmla="*/ 393 w 782"/>
                    <a:gd name="T3" fmla="*/ 390 h 390"/>
                    <a:gd name="T4" fmla="*/ 0 w 782"/>
                    <a:gd name="T5" fmla="*/ 0 h 390"/>
                  </a:gdLst>
                  <a:ahLst/>
                  <a:cxnLst>
                    <a:cxn ang="0">
                      <a:pos x="T0" y="T1"/>
                    </a:cxn>
                    <a:cxn ang="0">
                      <a:pos x="T2" y="T3"/>
                    </a:cxn>
                    <a:cxn ang="0">
                      <a:pos x="T4" y="T5"/>
                    </a:cxn>
                  </a:cxnLst>
                  <a:rect l="0" t="0" r="r" b="b"/>
                  <a:pathLst>
                    <a:path w="782" h="390">
                      <a:moveTo>
                        <a:pt x="782" y="0"/>
                      </a:moveTo>
                      <a:lnTo>
                        <a:pt x="393" y="390"/>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05" name="Group 104">
              <a:extLst>
                <a:ext uri="{FF2B5EF4-FFF2-40B4-BE49-F238E27FC236}">
                  <a16:creationId xmlns:a16="http://schemas.microsoft.com/office/drawing/2014/main" id="{0A997202-49DA-41FA-9AE0-EFB2D496CF75}"/>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6623433" y="457964"/>
              <a:ext cx="5539609" cy="5682348"/>
              <a:chOff x="6623433" y="457964"/>
              <a:chExt cx="5539609" cy="5682348"/>
            </a:xfrm>
          </p:grpSpPr>
          <p:grpSp>
            <p:nvGrpSpPr>
              <p:cNvPr id="193" name="Group 192">
                <a:extLst>
                  <a:ext uri="{FF2B5EF4-FFF2-40B4-BE49-F238E27FC236}">
                    <a16:creationId xmlns:a16="http://schemas.microsoft.com/office/drawing/2014/main" id="{DE65C680-9E45-4326-87BA-DB5C073A49D9}"/>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20" name="Freeform 64">
                  <a:extLst>
                    <a:ext uri="{FF2B5EF4-FFF2-40B4-BE49-F238E27FC236}">
                      <a16:creationId xmlns:a16="http://schemas.microsoft.com/office/drawing/2014/main" id="{532112AE-BB41-4F7C-A952-9326CEA29994}"/>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81">
                  <a:extLst>
                    <a:ext uri="{FF2B5EF4-FFF2-40B4-BE49-F238E27FC236}">
                      <a16:creationId xmlns:a16="http://schemas.microsoft.com/office/drawing/2014/main" id="{659A8511-2FCF-4CB9-B754-7F9A5792994C}"/>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61">
                  <a:extLst>
                    <a:ext uri="{FF2B5EF4-FFF2-40B4-BE49-F238E27FC236}">
                      <a16:creationId xmlns:a16="http://schemas.microsoft.com/office/drawing/2014/main" id="{09F7BBD4-2535-4462-A669-B5AF03F55383}"/>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78">
                  <a:extLst>
                    <a:ext uri="{FF2B5EF4-FFF2-40B4-BE49-F238E27FC236}">
                      <a16:creationId xmlns:a16="http://schemas.microsoft.com/office/drawing/2014/main" id="{9FAB4B76-AAE8-4943-9F68-38BF9DD6E944}"/>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84">
                  <a:extLst>
                    <a:ext uri="{FF2B5EF4-FFF2-40B4-BE49-F238E27FC236}">
                      <a16:creationId xmlns:a16="http://schemas.microsoft.com/office/drawing/2014/main" id="{BF088D4F-72A8-4B26-B2B0-83481C4C385D}"/>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87">
                  <a:extLst>
                    <a:ext uri="{FF2B5EF4-FFF2-40B4-BE49-F238E27FC236}">
                      <a16:creationId xmlns:a16="http://schemas.microsoft.com/office/drawing/2014/main" id="{46D5D3BB-DDB8-4201-87E1-4A5BAE473EF2}"/>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60">
                  <a:extLst>
                    <a:ext uri="{FF2B5EF4-FFF2-40B4-BE49-F238E27FC236}">
                      <a16:creationId xmlns:a16="http://schemas.microsoft.com/office/drawing/2014/main" id="{DA8955FF-F7B0-40D7-9880-59040DCE14C3}"/>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59">
                  <a:extLst>
                    <a:ext uri="{FF2B5EF4-FFF2-40B4-BE49-F238E27FC236}">
                      <a16:creationId xmlns:a16="http://schemas.microsoft.com/office/drawing/2014/main" id="{3D17851D-DF44-4F5C-B704-3C679EAE0C86}"/>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62">
                  <a:extLst>
                    <a:ext uri="{FF2B5EF4-FFF2-40B4-BE49-F238E27FC236}">
                      <a16:creationId xmlns:a16="http://schemas.microsoft.com/office/drawing/2014/main" id="{B5F59587-65A7-40A8-BB93-B997A6A95545}"/>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29" name="Freeform 65">
                  <a:extLst>
                    <a:ext uri="{FF2B5EF4-FFF2-40B4-BE49-F238E27FC236}">
                      <a16:creationId xmlns:a16="http://schemas.microsoft.com/office/drawing/2014/main" id="{1FCCB367-D6F2-4E43-A5C7-6055769E671F}"/>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79">
                  <a:extLst>
                    <a:ext uri="{FF2B5EF4-FFF2-40B4-BE49-F238E27FC236}">
                      <a16:creationId xmlns:a16="http://schemas.microsoft.com/office/drawing/2014/main" id="{490EFE06-D2B5-4A07-AE0B-D34DA8BBDEE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82">
                  <a:extLst>
                    <a:ext uri="{FF2B5EF4-FFF2-40B4-BE49-F238E27FC236}">
                      <a16:creationId xmlns:a16="http://schemas.microsoft.com/office/drawing/2014/main" id="{373C6489-F409-4480-A971-D00FA7CC7C7B}"/>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85">
                  <a:extLst>
                    <a:ext uri="{FF2B5EF4-FFF2-40B4-BE49-F238E27FC236}">
                      <a16:creationId xmlns:a16="http://schemas.microsoft.com/office/drawing/2014/main" id="{DB968F13-0AB6-460B-954D-BEF3B8AE901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88">
                  <a:extLst>
                    <a:ext uri="{FF2B5EF4-FFF2-40B4-BE49-F238E27FC236}">
                      <a16:creationId xmlns:a16="http://schemas.microsoft.com/office/drawing/2014/main" id="{9C021457-94A1-4527-8923-B75DB285D7F7}"/>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234" name="Group 233">
                  <a:extLst>
                    <a:ext uri="{FF2B5EF4-FFF2-40B4-BE49-F238E27FC236}">
                      <a16:creationId xmlns:a16="http://schemas.microsoft.com/office/drawing/2014/main" id="{6C26248E-2525-4441-A6C8-F33690838FFE}"/>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235" name="Line 63">
                    <a:extLst>
                      <a:ext uri="{FF2B5EF4-FFF2-40B4-BE49-F238E27FC236}">
                        <a16:creationId xmlns:a16="http://schemas.microsoft.com/office/drawing/2014/main" id="{07EF3FF3-262E-4C59-AA79-7979F06A01E2}"/>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 name="Line 66">
                    <a:extLst>
                      <a:ext uri="{FF2B5EF4-FFF2-40B4-BE49-F238E27FC236}">
                        <a16:creationId xmlns:a16="http://schemas.microsoft.com/office/drawing/2014/main" id="{30DDCFEE-46DC-4BB8-94BA-CF5410C26EA0}"/>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7" name="Line 67">
                    <a:extLst>
                      <a:ext uri="{FF2B5EF4-FFF2-40B4-BE49-F238E27FC236}">
                        <a16:creationId xmlns:a16="http://schemas.microsoft.com/office/drawing/2014/main" id="{416E109C-5E83-4B5F-B4E8-E3A292E5943D}"/>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 name="Line 80">
                    <a:extLst>
                      <a:ext uri="{FF2B5EF4-FFF2-40B4-BE49-F238E27FC236}">
                        <a16:creationId xmlns:a16="http://schemas.microsoft.com/office/drawing/2014/main" id="{AF1D41B8-B8C6-422A-989C-F2E63BB009BF}"/>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 name="Line 83">
                    <a:extLst>
                      <a:ext uri="{FF2B5EF4-FFF2-40B4-BE49-F238E27FC236}">
                        <a16:creationId xmlns:a16="http://schemas.microsoft.com/office/drawing/2014/main" id="{D79EA086-228B-473C-99A2-4EB9EFBF4C2A}"/>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 name="Line 86">
                    <a:extLst>
                      <a:ext uri="{FF2B5EF4-FFF2-40B4-BE49-F238E27FC236}">
                        <a16:creationId xmlns:a16="http://schemas.microsoft.com/office/drawing/2014/main" id="{E12CFE61-2886-4DF6-97CB-802A79C337C3}"/>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1" name="Line 89">
                    <a:extLst>
                      <a:ext uri="{FF2B5EF4-FFF2-40B4-BE49-F238E27FC236}">
                        <a16:creationId xmlns:a16="http://schemas.microsoft.com/office/drawing/2014/main" id="{80115032-ED4C-4922-8FAF-13B13E3D5065}"/>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94" name="Group 193">
                <a:extLst>
                  <a:ext uri="{FF2B5EF4-FFF2-40B4-BE49-F238E27FC236}">
                    <a16:creationId xmlns:a16="http://schemas.microsoft.com/office/drawing/2014/main" id="{72771C90-9B6E-4C66-BCDF-191625CAECF3}"/>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212" name="Group 211">
                  <a:extLst>
                    <a:ext uri="{FF2B5EF4-FFF2-40B4-BE49-F238E27FC236}">
                      <a16:creationId xmlns:a16="http://schemas.microsoft.com/office/drawing/2014/main" id="{1E461581-A7C3-4311-ADDF-F3DFF0AE8E9F}"/>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16" name="Straight Connector 215">
                    <a:extLst>
                      <a:ext uri="{FF2B5EF4-FFF2-40B4-BE49-F238E27FC236}">
                        <a16:creationId xmlns:a16="http://schemas.microsoft.com/office/drawing/2014/main" id="{249B24BB-58EB-4682-9E4F-CA716563F79D}"/>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318182A3-E0B1-4165-B8FC-EECB792B7D98}"/>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18" name="Rectangle 30">
                    <a:extLst>
                      <a:ext uri="{FF2B5EF4-FFF2-40B4-BE49-F238E27FC236}">
                        <a16:creationId xmlns:a16="http://schemas.microsoft.com/office/drawing/2014/main" id="{39E11CB9-95C8-4AAC-AB4F-C97FA83B8D2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30">
                    <a:extLst>
                      <a:ext uri="{FF2B5EF4-FFF2-40B4-BE49-F238E27FC236}">
                        <a16:creationId xmlns:a16="http://schemas.microsoft.com/office/drawing/2014/main" id="{47ECDCE9-5C44-4614-B63A-0EFF833550F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3" name="Group 212">
                  <a:extLst>
                    <a:ext uri="{FF2B5EF4-FFF2-40B4-BE49-F238E27FC236}">
                      <a16:creationId xmlns:a16="http://schemas.microsoft.com/office/drawing/2014/main" id="{7CE61F75-B191-4916-817D-6B5F0CB26277}"/>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14" name="Freeform: Shape 213">
                    <a:extLst>
                      <a:ext uri="{FF2B5EF4-FFF2-40B4-BE49-F238E27FC236}">
                        <a16:creationId xmlns:a16="http://schemas.microsoft.com/office/drawing/2014/main" id="{47B2AD52-D5BE-42ED-8DDA-41FEA424886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15" name="Freeform: Shape 214">
                    <a:extLst>
                      <a:ext uri="{FF2B5EF4-FFF2-40B4-BE49-F238E27FC236}">
                        <a16:creationId xmlns:a16="http://schemas.microsoft.com/office/drawing/2014/main" id="{9DA45C9A-48BB-4B79-947D-4C9492B28D2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195" name="Group 194">
                <a:extLst>
                  <a:ext uri="{FF2B5EF4-FFF2-40B4-BE49-F238E27FC236}">
                    <a16:creationId xmlns:a16="http://schemas.microsoft.com/office/drawing/2014/main" id="{7F3C09EC-E70B-4B47-AA85-613B632E958D}"/>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208" name="Group 207">
                  <a:extLst>
                    <a:ext uri="{FF2B5EF4-FFF2-40B4-BE49-F238E27FC236}">
                      <a16:creationId xmlns:a16="http://schemas.microsoft.com/office/drawing/2014/main" id="{74383E2C-8B5B-4A42-94D2-DC02507CBE60}"/>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210" name="Freeform 68">
                    <a:extLst>
                      <a:ext uri="{FF2B5EF4-FFF2-40B4-BE49-F238E27FC236}">
                        <a16:creationId xmlns:a16="http://schemas.microsoft.com/office/drawing/2014/main" id="{E1AB9ABB-A72B-44DA-AE1E-2659AF824B13}"/>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69">
                    <a:extLst>
                      <a:ext uri="{FF2B5EF4-FFF2-40B4-BE49-F238E27FC236}">
                        <a16:creationId xmlns:a16="http://schemas.microsoft.com/office/drawing/2014/main" id="{9254E35A-F753-473D-A6C2-77C9DF2683F7}"/>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209" name="Line 70">
                  <a:extLst>
                    <a:ext uri="{FF2B5EF4-FFF2-40B4-BE49-F238E27FC236}">
                      <a16:creationId xmlns:a16="http://schemas.microsoft.com/office/drawing/2014/main" id="{680295AB-7CB4-4413-83B7-0202079A4271}"/>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96" name="Group 195">
                <a:extLst>
                  <a:ext uri="{FF2B5EF4-FFF2-40B4-BE49-F238E27FC236}">
                    <a16:creationId xmlns:a16="http://schemas.microsoft.com/office/drawing/2014/main" id="{9B6AFD72-C393-400D-B26A-FDDC6D61CB1D}"/>
                  </a:ext>
                  <a:ext uri="{C183D7F6-B498-43B3-948B-1728B52AA6E4}">
                    <adec:decorative xmlns:adec="http://schemas.microsoft.com/office/drawing/2017/decorative" xmlns="" val="1"/>
                  </a:ext>
                </a:extLst>
              </p:cNvPr>
              <p:cNvGrpSpPr>
                <a:grpSpLocks noChangeAspect="1"/>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205" name="Freeform 68">
                  <a:extLst>
                    <a:ext uri="{FF2B5EF4-FFF2-40B4-BE49-F238E27FC236}">
                      <a16:creationId xmlns:a16="http://schemas.microsoft.com/office/drawing/2014/main" id="{5578A549-668C-40CC-A989-7329B1DF9C53}"/>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69">
                  <a:extLst>
                    <a:ext uri="{FF2B5EF4-FFF2-40B4-BE49-F238E27FC236}">
                      <a16:creationId xmlns:a16="http://schemas.microsoft.com/office/drawing/2014/main" id="{CDAED989-D01C-4443-B003-960544EEC223}"/>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07" name="Line 70">
                  <a:extLst>
                    <a:ext uri="{FF2B5EF4-FFF2-40B4-BE49-F238E27FC236}">
                      <a16:creationId xmlns:a16="http://schemas.microsoft.com/office/drawing/2014/main" id="{33B8398D-2159-404A-AEAB-92B8BF67551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97" name="Group 196">
                <a:extLst>
                  <a:ext uri="{FF2B5EF4-FFF2-40B4-BE49-F238E27FC236}">
                    <a16:creationId xmlns:a16="http://schemas.microsoft.com/office/drawing/2014/main" id="{FAEB3340-B12E-4509-A748-4FE910B9479E}"/>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98" name="Group 197">
                  <a:extLst>
                    <a:ext uri="{FF2B5EF4-FFF2-40B4-BE49-F238E27FC236}">
                      <a16:creationId xmlns:a16="http://schemas.microsoft.com/office/drawing/2014/main" id="{13F53D68-9C36-4B18-958E-25FA000E93D6}"/>
                    </a:ext>
                    <a:ext uri="{C183D7F6-B498-43B3-948B-1728B52AA6E4}">
                      <adec:decorative xmlns:adec="http://schemas.microsoft.com/office/drawing/2017/decorative" xmlns="" val="1"/>
                    </a:ext>
                  </a:extLst>
                </p:cNvPr>
                <p:cNvGrpSpPr>
                  <a:grpSpLocks noChangeAspect="1"/>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203" name="Freeform: Shape 202">
                    <a:extLst>
                      <a:ext uri="{FF2B5EF4-FFF2-40B4-BE49-F238E27FC236}">
                        <a16:creationId xmlns:a16="http://schemas.microsoft.com/office/drawing/2014/main" id="{5404EF33-514B-42EC-B28E-368FF76F203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04" name="Freeform: Shape 203">
                    <a:extLst>
                      <a:ext uri="{FF2B5EF4-FFF2-40B4-BE49-F238E27FC236}">
                        <a16:creationId xmlns:a16="http://schemas.microsoft.com/office/drawing/2014/main" id="{B84AB5BF-38BB-4C4C-AE39-3858B1C87A6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nvGrpSpPr>
                <p:cNvPr id="199" name="Group 198">
                  <a:extLst>
                    <a:ext uri="{FF2B5EF4-FFF2-40B4-BE49-F238E27FC236}">
                      <a16:creationId xmlns:a16="http://schemas.microsoft.com/office/drawing/2014/main" id="{415B6201-AD12-4E5A-B584-E7F2C63A502B}"/>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200" name="Straight Connector 199">
                    <a:extLst>
                      <a:ext uri="{FF2B5EF4-FFF2-40B4-BE49-F238E27FC236}">
                        <a16:creationId xmlns:a16="http://schemas.microsoft.com/office/drawing/2014/main" id="{2320622C-533C-4263-8AD9-BC6540497AD1}"/>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01" name="Rectangle 5">
                    <a:extLst>
                      <a:ext uri="{FF2B5EF4-FFF2-40B4-BE49-F238E27FC236}">
                        <a16:creationId xmlns:a16="http://schemas.microsoft.com/office/drawing/2014/main" id="{AEACDC9E-C3FC-40A1-8FCA-D21AB136656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5">
                    <a:extLst>
                      <a:ext uri="{FF2B5EF4-FFF2-40B4-BE49-F238E27FC236}">
                        <a16:creationId xmlns:a16="http://schemas.microsoft.com/office/drawing/2014/main" id="{51081690-CB5B-463F-84BB-B9AD02F817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06" name="Group 105">
              <a:extLst>
                <a:ext uri="{FF2B5EF4-FFF2-40B4-BE49-F238E27FC236}">
                  <a16:creationId xmlns:a16="http://schemas.microsoft.com/office/drawing/2014/main" id="{D563C9EA-0DAB-4FC2-8A77-26A8EE9CE29C}"/>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10800000">
              <a:off x="4481200" y="712681"/>
              <a:ext cx="5539609" cy="5682348"/>
              <a:chOff x="6623433" y="457964"/>
              <a:chExt cx="5539609" cy="5682348"/>
            </a:xfrm>
          </p:grpSpPr>
          <p:grpSp>
            <p:nvGrpSpPr>
              <p:cNvPr id="107" name="Group 106">
                <a:extLst>
                  <a:ext uri="{FF2B5EF4-FFF2-40B4-BE49-F238E27FC236}">
                    <a16:creationId xmlns:a16="http://schemas.microsoft.com/office/drawing/2014/main" id="{E755D327-3D23-4FB4-99D6-643DC0542ED2}"/>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71" name="Freeform 64">
                  <a:extLst>
                    <a:ext uri="{FF2B5EF4-FFF2-40B4-BE49-F238E27FC236}">
                      <a16:creationId xmlns:a16="http://schemas.microsoft.com/office/drawing/2014/main" id="{BCF267B6-6DDF-446D-8DFD-6DE492D8D98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81">
                  <a:extLst>
                    <a:ext uri="{FF2B5EF4-FFF2-40B4-BE49-F238E27FC236}">
                      <a16:creationId xmlns:a16="http://schemas.microsoft.com/office/drawing/2014/main" id="{F61582DA-1510-4BD7-9799-166190DE1372}"/>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61">
                  <a:extLst>
                    <a:ext uri="{FF2B5EF4-FFF2-40B4-BE49-F238E27FC236}">
                      <a16:creationId xmlns:a16="http://schemas.microsoft.com/office/drawing/2014/main" id="{96BE28F4-43E3-4A9F-812B-9EF0F83FF73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78">
                  <a:extLst>
                    <a:ext uri="{FF2B5EF4-FFF2-40B4-BE49-F238E27FC236}">
                      <a16:creationId xmlns:a16="http://schemas.microsoft.com/office/drawing/2014/main" id="{B4EF098E-E8B6-4FB2-9B98-349F1E4A8F3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84">
                  <a:extLst>
                    <a:ext uri="{FF2B5EF4-FFF2-40B4-BE49-F238E27FC236}">
                      <a16:creationId xmlns:a16="http://schemas.microsoft.com/office/drawing/2014/main" id="{52E23EDD-44C3-471E-B12D-6DD316EB9AF5}"/>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87">
                  <a:extLst>
                    <a:ext uri="{FF2B5EF4-FFF2-40B4-BE49-F238E27FC236}">
                      <a16:creationId xmlns:a16="http://schemas.microsoft.com/office/drawing/2014/main" id="{BD8F957F-2085-4949-98F0-E3F922FEF1F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60">
                  <a:extLst>
                    <a:ext uri="{FF2B5EF4-FFF2-40B4-BE49-F238E27FC236}">
                      <a16:creationId xmlns:a16="http://schemas.microsoft.com/office/drawing/2014/main" id="{4C63148E-E3F7-4F1B-8B51-C6325FF7607B}"/>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59">
                  <a:extLst>
                    <a:ext uri="{FF2B5EF4-FFF2-40B4-BE49-F238E27FC236}">
                      <a16:creationId xmlns:a16="http://schemas.microsoft.com/office/drawing/2014/main" id="{C0E01DDC-4697-4BAF-9E7B-3105346C0C6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62">
                  <a:extLst>
                    <a:ext uri="{FF2B5EF4-FFF2-40B4-BE49-F238E27FC236}">
                      <a16:creationId xmlns:a16="http://schemas.microsoft.com/office/drawing/2014/main" id="{8B46C7D5-8BCA-4EB9-8B99-4CA2361DF5DC}"/>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0" name="Freeform 65">
                  <a:extLst>
                    <a:ext uri="{FF2B5EF4-FFF2-40B4-BE49-F238E27FC236}">
                      <a16:creationId xmlns:a16="http://schemas.microsoft.com/office/drawing/2014/main" id="{E5FCA399-B8EF-4655-AA6F-B7ED60B645E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79">
                  <a:extLst>
                    <a:ext uri="{FF2B5EF4-FFF2-40B4-BE49-F238E27FC236}">
                      <a16:creationId xmlns:a16="http://schemas.microsoft.com/office/drawing/2014/main" id="{317D3F9E-17A4-45E5-B5EB-61D412D749B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82">
                  <a:extLst>
                    <a:ext uri="{FF2B5EF4-FFF2-40B4-BE49-F238E27FC236}">
                      <a16:creationId xmlns:a16="http://schemas.microsoft.com/office/drawing/2014/main" id="{BFF6249F-3854-458C-A404-C8B8BAFA2B6C}"/>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85">
                  <a:extLst>
                    <a:ext uri="{FF2B5EF4-FFF2-40B4-BE49-F238E27FC236}">
                      <a16:creationId xmlns:a16="http://schemas.microsoft.com/office/drawing/2014/main" id="{2B9DFEE7-D666-432F-B1C5-B7619AAE5FCC}"/>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88">
                  <a:extLst>
                    <a:ext uri="{FF2B5EF4-FFF2-40B4-BE49-F238E27FC236}">
                      <a16:creationId xmlns:a16="http://schemas.microsoft.com/office/drawing/2014/main" id="{E6C5AF2E-2B29-41F6-9EB0-71A32C2D3643}"/>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185" name="Group 184">
                  <a:extLst>
                    <a:ext uri="{FF2B5EF4-FFF2-40B4-BE49-F238E27FC236}">
                      <a16:creationId xmlns:a16="http://schemas.microsoft.com/office/drawing/2014/main" id="{5E427A27-8C8A-4B4F-A527-8462C3B3408A}"/>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86" name="Line 63">
                    <a:extLst>
                      <a:ext uri="{FF2B5EF4-FFF2-40B4-BE49-F238E27FC236}">
                        <a16:creationId xmlns:a16="http://schemas.microsoft.com/office/drawing/2014/main" id="{6DE1638C-3547-44FC-8C47-2BC33E9B7F48}"/>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7" name="Line 66">
                    <a:extLst>
                      <a:ext uri="{FF2B5EF4-FFF2-40B4-BE49-F238E27FC236}">
                        <a16:creationId xmlns:a16="http://schemas.microsoft.com/office/drawing/2014/main" id="{8B5C779B-9B1B-4D6F-BABE-EEDE666632E1}"/>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8" name="Line 67">
                    <a:extLst>
                      <a:ext uri="{FF2B5EF4-FFF2-40B4-BE49-F238E27FC236}">
                        <a16:creationId xmlns:a16="http://schemas.microsoft.com/office/drawing/2014/main" id="{9ABB0357-FBC6-4182-ACBC-CE33ED76A533}"/>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9" name="Line 80">
                    <a:extLst>
                      <a:ext uri="{FF2B5EF4-FFF2-40B4-BE49-F238E27FC236}">
                        <a16:creationId xmlns:a16="http://schemas.microsoft.com/office/drawing/2014/main" id="{D8BBD55A-A49C-4C05-8F56-3810FBB0B30E}"/>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0" name="Line 83">
                    <a:extLst>
                      <a:ext uri="{FF2B5EF4-FFF2-40B4-BE49-F238E27FC236}">
                        <a16:creationId xmlns:a16="http://schemas.microsoft.com/office/drawing/2014/main" id="{111EAA7C-AA92-4A1B-8F26-363A52C4F3E8}"/>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1" name="Line 86">
                    <a:extLst>
                      <a:ext uri="{FF2B5EF4-FFF2-40B4-BE49-F238E27FC236}">
                        <a16:creationId xmlns:a16="http://schemas.microsoft.com/office/drawing/2014/main" id="{4743541B-8C68-4713-A8C2-986F472C2A12}"/>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2" name="Line 89">
                    <a:extLst>
                      <a:ext uri="{FF2B5EF4-FFF2-40B4-BE49-F238E27FC236}">
                        <a16:creationId xmlns:a16="http://schemas.microsoft.com/office/drawing/2014/main" id="{7FC2A3B9-4D0F-46E9-9320-2837915EA27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08" name="Group 107">
                <a:extLst>
                  <a:ext uri="{FF2B5EF4-FFF2-40B4-BE49-F238E27FC236}">
                    <a16:creationId xmlns:a16="http://schemas.microsoft.com/office/drawing/2014/main" id="{FF42436D-2678-45F4-AD8C-F44A583BF340}"/>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26" name="Group 125">
                  <a:extLst>
                    <a:ext uri="{FF2B5EF4-FFF2-40B4-BE49-F238E27FC236}">
                      <a16:creationId xmlns:a16="http://schemas.microsoft.com/office/drawing/2014/main" id="{71D959C4-F44C-4231-954E-291E2A335291}"/>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67" name="Straight Connector 166">
                    <a:extLst>
                      <a:ext uri="{FF2B5EF4-FFF2-40B4-BE49-F238E27FC236}">
                        <a16:creationId xmlns:a16="http://schemas.microsoft.com/office/drawing/2014/main" id="{F7910B06-71B3-40CA-A40F-26E8737EE61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8EBB401D-2CF3-4159-A7A4-6AD59C1BB8DD}"/>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69" name="Rectangle 30">
                    <a:extLst>
                      <a:ext uri="{FF2B5EF4-FFF2-40B4-BE49-F238E27FC236}">
                        <a16:creationId xmlns:a16="http://schemas.microsoft.com/office/drawing/2014/main" id="{FC48363B-11FF-40A8-AEAA-A93CD0A784D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30">
                    <a:extLst>
                      <a:ext uri="{FF2B5EF4-FFF2-40B4-BE49-F238E27FC236}">
                        <a16:creationId xmlns:a16="http://schemas.microsoft.com/office/drawing/2014/main" id="{AC74A521-6FFE-4682-946F-6B9127169E6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7" name="Group 126">
                  <a:extLst>
                    <a:ext uri="{FF2B5EF4-FFF2-40B4-BE49-F238E27FC236}">
                      <a16:creationId xmlns:a16="http://schemas.microsoft.com/office/drawing/2014/main" id="{3E440FB5-3DD0-4387-BD33-FC5C584F1833}"/>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65" name="Freeform: Shape 164">
                    <a:extLst>
                      <a:ext uri="{FF2B5EF4-FFF2-40B4-BE49-F238E27FC236}">
                        <a16:creationId xmlns:a16="http://schemas.microsoft.com/office/drawing/2014/main" id="{9C720748-E0F4-4159-BB35-C1C24D4E1D9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66" name="Freeform: Shape 165">
                    <a:extLst>
                      <a:ext uri="{FF2B5EF4-FFF2-40B4-BE49-F238E27FC236}">
                        <a16:creationId xmlns:a16="http://schemas.microsoft.com/office/drawing/2014/main" id="{1DDCFC3F-6E46-4AFB-B70E-0697D511F4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109" name="Group 108">
                <a:extLst>
                  <a:ext uri="{FF2B5EF4-FFF2-40B4-BE49-F238E27FC236}">
                    <a16:creationId xmlns:a16="http://schemas.microsoft.com/office/drawing/2014/main" id="{407B2CFE-B628-4624-A10D-07055E85C2D2}"/>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22" name="Group 121">
                  <a:extLst>
                    <a:ext uri="{FF2B5EF4-FFF2-40B4-BE49-F238E27FC236}">
                      <a16:creationId xmlns:a16="http://schemas.microsoft.com/office/drawing/2014/main" id="{948D4B3D-DE36-44E0-B476-CF52C5E21F96}"/>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24" name="Freeform 68">
                    <a:extLst>
                      <a:ext uri="{FF2B5EF4-FFF2-40B4-BE49-F238E27FC236}">
                        <a16:creationId xmlns:a16="http://schemas.microsoft.com/office/drawing/2014/main" id="{A9933ECF-7092-4506-8C77-22C495952F1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69">
                    <a:extLst>
                      <a:ext uri="{FF2B5EF4-FFF2-40B4-BE49-F238E27FC236}">
                        <a16:creationId xmlns:a16="http://schemas.microsoft.com/office/drawing/2014/main" id="{432F265C-074E-4FC6-9173-99E03A1F3F43}"/>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23" name="Line 70">
                  <a:extLst>
                    <a:ext uri="{FF2B5EF4-FFF2-40B4-BE49-F238E27FC236}">
                      <a16:creationId xmlns:a16="http://schemas.microsoft.com/office/drawing/2014/main" id="{2BEE55B0-D1EB-45E9-B51E-CC50EE852C81}"/>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0" name="Group 109">
                <a:extLst>
                  <a:ext uri="{FF2B5EF4-FFF2-40B4-BE49-F238E27FC236}">
                    <a16:creationId xmlns:a16="http://schemas.microsoft.com/office/drawing/2014/main" id="{21E9206C-1369-4978-9E7D-F7B5B9FB2F2A}"/>
                  </a:ext>
                  <a:ext uri="{C183D7F6-B498-43B3-948B-1728B52AA6E4}">
                    <adec:decorative xmlns:adec="http://schemas.microsoft.com/office/drawing/2017/decorative" xmlns="" val="1"/>
                  </a:ext>
                </a:extLst>
              </p:cNvPr>
              <p:cNvGrpSpPr>
                <a:grpSpLocks noChangeAspect="1"/>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19" name="Freeform 68">
                  <a:extLst>
                    <a:ext uri="{FF2B5EF4-FFF2-40B4-BE49-F238E27FC236}">
                      <a16:creationId xmlns:a16="http://schemas.microsoft.com/office/drawing/2014/main" id="{42F2D224-3D82-4555-A126-AD01D9C1D03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69">
                  <a:extLst>
                    <a:ext uri="{FF2B5EF4-FFF2-40B4-BE49-F238E27FC236}">
                      <a16:creationId xmlns:a16="http://schemas.microsoft.com/office/drawing/2014/main" id="{E6E58F4B-45A3-474E-BAE2-22DE53DE82AC}"/>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1" name="Line 70">
                  <a:extLst>
                    <a:ext uri="{FF2B5EF4-FFF2-40B4-BE49-F238E27FC236}">
                      <a16:creationId xmlns:a16="http://schemas.microsoft.com/office/drawing/2014/main" id="{5913067D-C493-4C13-B6B4-4BAAAAD5A115}"/>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1" name="Group 110">
                <a:extLst>
                  <a:ext uri="{FF2B5EF4-FFF2-40B4-BE49-F238E27FC236}">
                    <a16:creationId xmlns:a16="http://schemas.microsoft.com/office/drawing/2014/main" id="{7DF193A9-A9FA-49CE-80E4-B6A55C8A1C83}"/>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12" name="Group 111">
                  <a:extLst>
                    <a:ext uri="{FF2B5EF4-FFF2-40B4-BE49-F238E27FC236}">
                      <a16:creationId xmlns:a16="http://schemas.microsoft.com/office/drawing/2014/main" id="{7B604387-D44A-47B5-AF4C-058202F95DF0}"/>
                    </a:ext>
                    <a:ext uri="{C183D7F6-B498-43B3-948B-1728B52AA6E4}">
                      <adec:decorative xmlns:adec="http://schemas.microsoft.com/office/drawing/2017/decorative" xmlns="" val="1"/>
                    </a:ext>
                  </a:extLst>
                </p:cNvPr>
                <p:cNvGrpSpPr>
                  <a:grpSpLocks noChangeAspect="1"/>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17" name="Freeform: Shape 116">
                    <a:extLst>
                      <a:ext uri="{FF2B5EF4-FFF2-40B4-BE49-F238E27FC236}">
                        <a16:creationId xmlns:a16="http://schemas.microsoft.com/office/drawing/2014/main" id="{875FB92D-49A1-4F45-AB55-3C63FD4E4F3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18" name="Freeform: Shape 117">
                    <a:extLst>
                      <a:ext uri="{FF2B5EF4-FFF2-40B4-BE49-F238E27FC236}">
                        <a16:creationId xmlns:a16="http://schemas.microsoft.com/office/drawing/2014/main" id="{5BC00B78-406D-4EAE-BBE0-86C6B3A493F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nvGrpSpPr>
                <p:cNvPr id="113" name="Group 112">
                  <a:extLst>
                    <a:ext uri="{FF2B5EF4-FFF2-40B4-BE49-F238E27FC236}">
                      <a16:creationId xmlns:a16="http://schemas.microsoft.com/office/drawing/2014/main" id="{85017B43-F8F7-4155-A18C-DFAB5AC71735}"/>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14" name="Straight Connector 113">
                    <a:extLst>
                      <a:ext uri="{FF2B5EF4-FFF2-40B4-BE49-F238E27FC236}">
                        <a16:creationId xmlns:a16="http://schemas.microsoft.com/office/drawing/2014/main" id="{7D44D74B-53BC-46DD-B55F-7359772FBEC7}"/>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15" name="Rectangle 5">
                    <a:extLst>
                      <a:ext uri="{FF2B5EF4-FFF2-40B4-BE49-F238E27FC236}">
                        <a16:creationId xmlns:a16="http://schemas.microsoft.com/office/drawing/2014/main" id="{7FC210DF-8754-446B-A42F-11912ED458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5">
                    <a:extLst>
                      <a:ext uri="{FF2B5EF4-FFF2-40B4-BE49-F238E27FC236}">
                        <a16:creationId xmlns:a16="http://schemas.microsoft.com/office/drawing/2014/main" id="{95387490-6438-4B7E-85AE-C45E32A09CF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pic>
        <p:nvPicPr>
          <p:cNvPr id="3" name="Picture 2"/>
          <p:cNvPicPr>
            <a:picLocks noChangeAspect="1"/>
          </p:cNvPicPr>
          <p:nvPr/>
        </p:nvPicPr>
        <p:blipFill>
          <a:blip r:embed="rId2"/>
          <a:stretch>
            <a:fillRect/>
          </a:stretch>
        </p:blipFill>
        <p:spPr>
          <a:xfrm>
            <a:off x="0" y="741642"/>
            <a:ext cx="12193513" cy="5492476"/>
          </a:xfrm>
          <a:prstGeom prst="rect">
            <a:avLst/>
          </a:prstGeom>
        </p:spPr>
      </p:pic>
    </p:spTree>
    <p:extLst>
      <p:ext uri="{BB962C8B-B14F-4D97-AF65-F5344CB8AC3E}">
        <p14:creationId xmlns:p14="http://schemas.microsoft.com/office/powerpoint/2010/main" val="39154132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8" name="Rectangle 117">
            <a:extLst>
              <a:ext uri="{FF2B5EF4-FFF2-40B4-BE49-F238E27FC236}">
                <a16:creationId xmlns:a16="http://schemas.microsoft.com/office/drawing/2014/main" id="{CA5B2A81-2C8E-4963-AFD4-E539D168B4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F4FE4E-0CC9-4D69-80BE-B8782D5A75FF}"/>
              </a:ext>
            </a:extLst>
          </p:cNvPr>
          <p:cNvSpPr>
            <a:spLocks noGrp="1"/>
          </p:cNvSpPr>
          <p:nvPr>
            <p:ph type="ctrTitle"/>
          </p:nvPr>
        </p:nvSpPr>
        <p:spPr>
          <a:xfrm>
            <a:off x="3777600" y="1079500"/>
            <a:ext cx="4636800" cy="2138400"/>
          </a:xfrm>
        </p:spPr>
        <p:txBody>
          <a:bodyPr>
            <a:normAutofit/>
          </a:bodyPr>
          <a:lstStyle/>
          <a:p>
            <a:pPr>
              <a:lnSpc>
                <a:spcPct val="90000"/>
              </a:lnSpc>
            </a:pPr>
            <a:r>
              <a:rPr lang="vi-VN"/>
              <a:t>SCREEN SHOT GUIDE FOR DEVELOPER</a:t>
            </a:r>
            <a:endParaRPr lang="en-US"/>
          </a:p>
        </p:txBody>
      </p:sp>
      <p:grpSp>
        <p:nvGrpSpPr>
          <p:cNvPr id="120" name="Group 119">
            <a:extLst>
              <a:ext uri="{FF2B5EF4-FFF2-40B4-BE49-F238E27FC236}">
                <a16:creationId xmlns:a16="http://schemas.microsoft.com/office/drawing/2014/main" id="{29578809-4F8C-4A9B-A59D-0D7BDA6B179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9766" y="716800"/>
            <a:ext cx="3838575" cy="5583025"/>
            <a:chOff x="199766" y="716800"/>
            <a:chExt cx="3838575" cy="5583025"/>
          </a:xfrm>
        </p:grpSpPr>
        <p:grpSp>
          <p:nvGrpSpPr>
            <p:cNvPr id="121" name="Group 120">
              <a:extLst>
                <a:ext uri="{FF2B5EF4-FFF2-40B4-BE49-F238E27FC236}">
                  <a16:creationId xmlns:a16="http://schemas.microsoft.com/office/drawing/2014/main" id="{B6DADE07-3826-4857-9180-7DB77BCCE89F}"/>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140" name="Freeform 64">
                <a:extLst>
                  <a:ext uri="{FF2B5EF4-FFF2-40B4-BE49-F238E27FC236}">
                    <a16:creationId xmlns:a16="http://schemas.microsoft.com/office/drawing/2014/main" id="{5C21CC9E-9E93-47EE-B6BE-DAF0D163FFCF}"/>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81">
                <a:extLst>
                  <a:ext uri="{FF2B5EF4-FFF2-40B4-BE49-F238E27FC236}">
                    <a16:creationId xmlns:a16="http://schemas.microsoft.com/office/drawing/2014/main" id="{F98634D8-7CA3-4C66-8CD8-4D6F24833CF6}"/>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61">
                <a:extLst>
                  <a:ext uri="{FF2B5EF4-FFF2-40B4-BE49-F238E27FC236}">
                    <a16:creationId xmlns:a16="http://schemas.microsoft.com/office/drawing/2014/main" id="{579AC1E2-C2CF-4BA7-82B4-C8CCC73056D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78">
                <a:extLst>
                  <a:ext uri="{FF2B5EF4-FFF2-40B4-BE49-F238E27FC236}">
                    <a16:creationId xmlns:a16="http://schemas.microsoft.com/office/drawing/2014/main" id="{FD089815-EEDF-4A19-B1A5-CD51F7D6465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84">
                <a:extLst>
                  <a:ext uri="{FF2B5EF4-FFF2-40B4-BE49-F238E27FC236}">
                    <a16:creationId xmlns:a16="http://schemas.microsoft.com/office/drawing/2014/main" id="{3913B299-F5CE-4C72-A020-2AFCFFDB7C8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87">
                <a:extLst>
                  <a:ext uri="{FF2B5EF4-FFF2-40B4-BE49-F238E27FC236}">
                    <a16:creationId xmlns:a16="http://schemas.microsoft.com/office/drawing/2014/main" id="{38067600-ABBC-4D8F-B242-026D39DB956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60">
                <a:extLst>
                  <a:ext uri="{FF2B5EF4-FFF2-40B4-BE49-F238E27FC236}">
                    <a16:creationId xmlns:a16="http://schemas.microsoft.com/office/drawing/2014/main" id="{AF1082FE-D7C7-430A-B6DF-041CD1FBF5E3}"/>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59">
                <a:extLst>
                  <a:ext uri="{FF2B5EF4-FFF2-40B4-BE49-F238E27FC236}">
                    <a16:creationId xmlns:a16="http://schemas.microsoft.com/office/drawing/2014/main" id="{D20DF48A-C1E5-483E-B21B-EDC96EC75D6A}"/>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62">
                <a:extLst>
                  <a:ext uri="{FF2B5EF4-FFF2-40B4-BE49-F238E27FC236}">
                    <a16:creationId xmlns:a16="http://schemas.microsoft.com/office/drawing/2014/main" id="{BE0F4360-2529-43AE-8AD9-1B7B3F903C13}"/>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9" name="Freeform 65">
                <a:extLst>
                  <a:ext uri="{FF2B5EF4-FFF2-40B4-BE49-F238E27FC236}">
                    <a16:creationId xmlns:a16="http://schemas.microsoft.com/office/drawing/2014/main" id="{B1B8DE27-1A2A-48A2-A329-B0F4201A74BB}"/>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79">
                <a:extLst>
                  <a:ext uri="{FF2B5EF4-FFF2-40B4-BE49-F238E27FC236}">
                    <a16:creationId xmlns:a16="http://schemas.microsoft.com/office/drawing/2014/main" id="{9BD6F64A-2862-4703-A7E6-6D3295621F3A}"/>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82">
                <a:extLst>
                  <a:ext uri="{FF2B5EF4-FFF2-40B4-BE49-F238E27FC236}">
                    <a16:creationId xmlns:a16="http://schemas.microsoft.com/office/drawing/2014/main" id="{DA103B72-E0CF-45F0-A7D0-21ECD0175D8A}"/>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85">
                <a:extLst>
                  <a:ext uri="{FF2B5EF4-FFF2-40B4-BE49-F238E27FC236}">
                    <a16:creationId xmlns:a16="http://schemas.microsoft.com/office/drawing/2014/main" id="{12BF02EE-B84D-4508-86AE-720FFD0812F6}"/>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88">
                <a:extLst>
                  <a:ext uri="{FF2B5EF4-FFF2-40B4-BE49-F238E27FC236}">
                    <a16:creationId xmlns:a16="http://schemas.microsoft.com/office/drawing/2014/main" id="{63DEFA47-924F-47EC-8A1A-E8D4E1D2861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154" name="Group 153">
                <a:extLst>
                  <a:ext uri="{FF2B5EF4-FFF2-40B4-BE49-F238E27FC236}">
                    <a16:creationId xmlns:a16="http://schemas.microsoft.com/office/drawing/2014/main" id="{18E9EAB0-A7D4-43A2-BE0E-0285979BC2CE}"/>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55" name="Line 63">
                  <a:extLst>
                    <a:ext uri="{FF2B5EF4-FFF2-40B4-BE49-F238E27FC236}">
                      <a16:creationId xmlns:a16="http://schemas.microsoft.com/office/drawing/2014/main" id="{0918A230-E769-4D1D-BAD9-E5835E2C8DE9}"/>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Line 66">
                  <a:extLst>
                    <a:ext uri="{FF2B5EF4-FFF2-40B4-BE49-F238E27FC236}">
                      <a16:creationId xmlns:a16="http://schemas.microsoft.com/office/drawing/2014/main" id="{8387A7CE-102C-40EE-9CF5-025C3DD8D49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Line 67">
                  <a:extLst>
                    <a:ext uri="{FF2B5EF4-FFF2-40B4-BE49-F238E27FC236}">
                      <a16:creationId xmlns:a16="http://schemas.microsoft.com/office/drawing/2014/main" id="{04D252BC-127A-412D-BC8A-003132AE7C44}"/>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Line 80">
                  <a:extLst>
                    <a:ext uri="{FF2B5EF4-FFF2-40B4-BE49-F238E27FC236}">
                      <a16:creationId xmlns:a16="http://schemas.microsoft.com/office/drawing/2014/main" id="{DBF98D9E-95AE-499D-90A5-B46B8811607E}"/>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Line 83">
                  <a:extLst>
                    <a:ext uri="{FF2B5EF4-FFF2-40B4-BE49-F238E27FC236}">
                      <a16:creationId xmlns:a16="http://schemas.microsoft.com/office/drawing/2014/main" id="{DF93481C-D4B8-49D1-8DB5-0DDFD0A97544}"/>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Line 86">
                  <a:extLst>
                    <a:ext uri="{FF2B5EF4-FFF2-40B4-BE49-F238E27FC236}">
                      <a16:creationId xmlns:a16="http://schemas.microsoft.com/office/drawing/2014/main" id="{E08AF258-8D62-4B36-9315-8652E31710E8}"/>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Line 89">
                  <a:extLst>
                    <a:ext uri="{FF2B5EF4-FFF2-40B4-BE49-F238E27FC236}">
                      <a16:creationId xmlns:a16="http://schemas.microsoft.com/office/drawing/2014/main" id="{DCAC5381-7C87-4FB1-922C-72424F35D4FC}"/>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22" name="Group 121">
              <a:extLst>
                <a:ext uri="{FF2B5EF4-FFF2-40B4-BE49-F238E27FC236}">
                  <a16:creationId xmlns:a16="http://schemas.microsoft.com/office/drawing/2014/main" id="{33D131BB-56BB-4799-9DE1-95E397FA6143}"/>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132" name="Group 131">
                <a:extLst>
                  <a:ext uri="{FF2B5EF4-FFF2-40B4-BE49-F238E27FC236}">
                    <a16:creationId xmlns:a16="http://schemas.microsoft.com/office/drawing/2014/main" id="{BD75D3A2-6328-49F4-A5C7-BDBEBE871009}"/>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36" name="Straight Connector 135">
                  <a:extLst>
                    <a:ext uri="{FF2B5EF4-FFF2-40B4-BE49-F238E27FC236}">
                      <a16:creationId xmlns:a16="http://schemas.microsoft.com/office/drawing/2014/main" id="{FB386BFB-69FD-4CED-89B4-6E45CD3340D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E0292B6-9C83-4545-9DB9-6D216C64916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38" name="Rectangle 30">
                  <a:extLst>
                    <a:ext uri="{FF2B5EF4-FFF2-40B4-BE49-F238E27FC236}">
                      <a16:creationId xmlns:a16="http://schemas.microsoft.com/office/drawing/2014/main" id="{218E320A-887F-4DBF-8CCC-A0E849F3645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30">
                  <a:extLst>
                    <a:ext uri="{FF2B5EF4-FFF2-40B4-BE49-F238E27FC236}">
                      <a16:creationId xmlns:a16="http://schemas.microsoft.com/office/drawing/2014/main" id="{70456DE9-EFE8-480B-904C-C4E4521BA8B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3" name="Group 132">
                <a:extLst>
                  <a:ext uri="{FF2B5EF4-FFF2-40B4-BE49-F238E27FC236}">
                    <a16:creationId xmlns:a16="http://schemas.microsoft.com/office/drawing/2014/main" id="{FFAC87AC-6F0D-41C3-A96D-583587DBD2D2}"/>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34" name="Freeform: Shape 133">
                  <a:extLst>
                    <a:ext uri="{FF2B5EF4-FFF2-40B4-BE49-F238E27FC236}">
                      <a16:creationId xmlns:a16="http://schemas.microsoft.com/office/drawing/2014/main" id="{BBBB3529-7770-48BD-9A2D-61CB322B489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35" name="Freeform: Shape 134">
                  <a:extLst>
                    <a:ext uri="{FF2B5EF4-FFF2-40B4-BE49-F238E27FC236}">
                      <a16:creationId xmlns:a16="http://schemas.microsoft.com/office/drawing/2014/main" id="{B4D2F05B-BBCD-4783-BDE0-43D73C2675E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123" name="Group 122">
              <a:extLst>
                <a:ext uri="{FF2B5EF4-FFF2-40B4-BE49-F238E27FC236}">
                  <a16:creationId xmlns:a16="http://schemas.microsoft.com/office/drawing/2014/main" id="{5C54BFAD-42ED-48A4-AA55-3BE394C44E9A}"/>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124" name="Group 123">
                <a:extLst>
                  <a:ext uri="{FF2B5EF4-FFF2-40B4-BE49-F238E27FC236}">
                    <a16:creationId xmlns:a16="http://schemas.microsoft.com/office/drawing/2014/main" id="{FB341D07-45D8-4F3A-B413-FD2B278A243A}"/>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129" name="Freeform 68">
                  <a:extLst>
                    <a:ext uri="{FF2B5EF4-FFF2-40B4-BE49-F238E27FC236}">
                      <a16:creationId xmlns:a16="http://schemas.microsoft.com/office/drawing/2014/main" id="{872DAC2D-6CA9-4BA0-9831-D9BCA4630F92}"/>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69">
                  <a:extLst>
                    <a:ext uri="{FF2B5EF4-FFF2-40B4-BE49-F238E27FC236}">
                      <a16:creationId xmlns:a16="http://schemas.microsoft.com/office/drawing/2014/main" id="{79883F04-2F99-488F-B3C5-0B29E181A19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1" name="Line 70">
                  <a:extLst>
                    <a:ext uri="{FF2B5EF4-FFF2-40B4-BE49-F238E27FC236}">
                      <a16:creationId xmlns:a16="http://schemas.microsoft.com/office/drawing/2014/main" id="{588E0A03-E6DB-4D96-82A1-39AAB998509A}"/>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5" name="Group 124">
                <a:extLst>
                  <a:ext uri="{FF2B5EF4-FFF2-40B4-BE49-F238E27FC236}">
                    <a16:creationId xmlns:a16="http://schemas.microsoft.com/office/drawing/2014/main" id="{2032D250-40F2-4BE1-9E51-51D61243165D}"/>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126" name="Freeform 68">
                  <a:extLst>
                    <a:ext uri="{FF2B5EF4-FFF2-40B4-BE49-F238E27FC236}">
                      <a16:creationId xmlns:a16="http://schemas.microsoft.com/office/drawing/2014/main" id="{CFF6B335-FCBC-4111-B6E0-010A0CCF6A3C}"/>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69">
                  <a:extLst>
                    <a:ext uri="{FF2B5EF4-FFF2-40B4-BE49-F238E27FC236}">
                      <a16:creationId xmlns:a16="http://schemas.microsoft.com/office/drawing/2014/main" id="{F3A4A21F-DBFE-4F02-A66E-C6F0ECB69857}"/>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8" name="Line 70">
                  <a:extLst>
                    <a:ext uri="{FF2B5EF4-FFF2-40B4-BE49-F238E27FC236}">
                      <a16:creationId xmlns:a16="http://schemas.microsoft.com/office/drawing/2014/main" id="{3A5E5CE1-528A-4B41-A739-BFE450F1F97E}"/>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cxnSp>
        <p:nvCxnSpPr>
          <p:cNvPr id="163" name="Straight Connector 162">
            <a:extLst>
              <a:ext uri="{FF2B5EF4-FFF2-40B4-BE49-F238E27FC236}">
                <a16:creationId xmlns:a16="http://schemas.microsoft.com/office/drawing/2014/main" id="{C88FC08C-C419-4B3F-B3C4-074AE704518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65" name="Group 164">
            <a:extLst>
              <a:ext uri="{FF2B5EF4-FFF2-40B4-BE49-F238E27FC236}">
                <a16:creationId xmlns:a16="http://schemas.microsoft.com/office/drawing/2014/main" id="{E69E4645-4CFC-4C14-9639-295E67859300}"/>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153659" y="716800"/>
            <a:ext cx="3838575" cy="5583025"/>
            <a:chOff x="199766" y="716800"/>
            <a:chExt cx="3838575" cy="5583025"/>
          </a:xfrm>
        </p:grpSpPr>
        <p:grpSp>
          <p:nvGrpSpPr>
            <p:cNvPr id="166" name="Group 165">
              <a:extLst>
                <a:ext uri="{FF2B5EF4-FFF2-40B4-BE49-F238E27FC236}">
                  <a16:creationId xmlns:a16="http://schemas.microsoft.com/office/drawing/2014/main" id="{A75D1D75-29EC-4168-9B74-DD31796A3563}"/>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185" name="Freeform 64">
                <a:extLst>
                  <a:ext uri="{FF2B5EF4-FFF2-40B4-BE49-F238E27FC236}">
                    <a16:creationId xmlns:a16="http://schemas.microsoft.com/office/drawing/2014/main" id="{5C244629-4F62-4555-8576-76E450C71226}"/>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81">
                <a:extLst>
                  <a:ext uri="{FF2B5EF4-FFF2-40B4-BE49-F238E27FC236}">
                    <a16:creationId xmlns:a16="http://schemas.microsoft.com/office/drawing/2014/main" id="{33FE7FD6-ED0C-4A85-BB37-50D5DEFE5DE7}"/>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61">
                <a:extLst>
                  <a:ext uri="{FF2B5EF4-FFF2-40B4-BE49-F238E27FC236}">
                    <a16:creationId xmlns:a16="http://schemas.microsoft.com/office/drawing/2014/main" id="{E321CBA3-94D7-498A-AA58-32E5E21DAAE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78">
                <a:extLst>
                  <a:ext uri="{FF2B5EF4-FFF2-40B4-BE49-F238E27FC236}">
                    <a16:creationId xmlns:a16="http://schemas.microsoft.com/office/drawing/2014/main" id="{A483E481-9A4F-433D-83BF-BE219AE92A46}"/>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84">
                <a:extLst>
                  <a:ext uri="{FF2B5EF4-FFF2-40B4-BE49-F238E27FC236}">
                    <a16:creationId xmlns:a16="http://schemas.microsoft.com/office/drawing/2014/main" id="{3BD25EE3-866C-4F95-87D6-3539B174A3D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87">
                <a:extLst>
                  <a:ext uri="{FF2B5EF4-FFF2-40B4-BE49-F238E27FC236}">
                    <a16:creationId xmlns:a16="http://schemas.microsoft.com/office/drawing/2014/main" id="{7C4C4F76-8DA9-47EA-94F9-1D400388FAC4}"/>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60">
                <a:extLst>
                  <a:ext uri="{FF2B5EF4-FFF2-40B4-BE49-F238E27FC236}">
                    <a16:creationId xmlns:a16="http://schemas.microsoft.com/office/drawing/2014/main" id="{025FE981-874E-47FE-81B8-F025D2BF9C8A}"/>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59">
                <a:extLst>
                  <a:ext uri="{FF2B5EF4-FFF2-40B4-BE49-F238E27FC236}">
                    <a16:creationId xmlns:a16="http://schemas.microsoft.com/office/drawing/2014/main" id="{5680B73A-298E-4BDA-AB07-ACC8314E4062}"/>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62">
                <a:extLst>
                  <a:ext uri="{FF2B5EF4-FFF2-40B4-BE49-F238E27FC236}">
                    <a16:creationId xmlns:a16="http://schemas.microsoft.com/office/drawing/2014/main" id="{01AFB333-D097-4235-A165-C9D3CDC2FE68}"/>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4" name="Freeform 65">
                <a:extLst>
                  <a:ext uri="{FF2B5EF4-FFF2-40B4-BE49-F238E27FC236}">
                    <a16:creationId xmlns:a16="http://schemas.microsoft.com/office/drawing/2014/main" id="{66C11AEB-D3F2-45AA-9C41-CA142A02E7FF}"/>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79">
                <a:extLst>
                  <a:ext uri="{FF2B5EF4-FFF2-40B4-BE49-F238E27FC236}">
                    <a16:creationId xmlns:a16="http://schemas.microsoft.com/office/drawing/2014/main" id="{2EAA79E5-B4EE-4477-A9D7-38234A19D4F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82">
                <a:extLst>
                  <a:ext uri="{FF2B5EF4-FFF2-40B4-BE49-F238E27FC236}">
                    <a16:creationId xmlns:a16="http://schemas.microsoft.com/office/drawing/2014/main" id="{A2EB3CA6-CF43-44E7-A82B-C86FF6A75B2F}"/>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85">
                <a:extLst>
                  <a:ext uri="{FF2B5EF4-FFF2-40B4-BE49-F238E27FC236}">
                    <a16:creationId xmlns:a16="http://schemas.microsoft.com/office/drawing/2014/main" id="{635B3B6D-8A83-4CF1-AE24-D872BCE07C9A}"/>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88">
                <a:extLst>
                  <a:ext uri="{FF2B5EF4-FFF2-40B4-BE49-F238E27FC236}">
                    <a16:creationId xmlns:a16="http://schemas.microsoft.com/office/drawing/2014/main" id="{67274B73-EB7F-4885-8375-DCC193DE841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199" name="Group 198">
                <a:extLst>
                  <a:ext uri="{FF2B5EF4-FFF2-40B4-BE49-F238E27FC236}">
                    <a16:creationId xmlns:a16="http://schemas.microsoft.com/office/drawing/2014/main" id="{B0EE02B4-8ECF-4636-B55D-11A3869E6EA9}"/>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200" name="Line 63">
                  <a:extLst>
                    <a:ext uri="{FF2B5EF4-FFF2-40B4-BE49-F238E27FC236}">
                      <a16:creationId xmlns:a16="http://schemas.microsoft.com/office/drawing/2014/main" id="{97860271-66A3-4C76-9A50-EF7ADA1D9593}"/>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1" name="Line 66">
                  <a:extLst>
                    <a:ext uri="{FF2B5EF4-FFF2-40B4-BE49-F238E27FC236}">
                      <a16:creationId xmlns:a16="http://schemas.microsoft.com/office/drawing/2014/main" id="{CD0262E2-572E-453D-8FE4-46EDF0C75C22}"/>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2" name="Line 67">
                  <a:extLst>
                    <a:ext uri="{FF2B5EF4-FFF2-40B4-BE49-F238E27FC236}">
                      <a16:creationId xmlns:a16="http://schemas.microsoft.com/office/drawing/2014/main" id="{504EAB1B-BE08-49A3-91E4-2F59777FF812}"/>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3" name="Line 80">
                  <a:extLst>
                    <a:ext uri="{FF2B5EF4-FFF2-40B4-BE49-F238E27FC236}">
                      <a16:creationId xmlns:a16="http://schemas.microsoft.com/office/drawing/2014/main" id="{1BA1BFEB-5D6B-4011-8814-75FDF39A8CEF}"/>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4" name="Line 83">
                  <a:extLst>
                    <a:ext uri="{FF2B5EF4-FFF2-40B4-BE49-F238E27FC236}">
                      <a16:creationId xmlns:a16="http://schemas.microsoft.com/office/drawing/2014/main" id="{58D635F3-CD70-43D2-9FAE-690BB6A8C028}"/>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 name="Line 86">
                  <a:extLst>
                    <a:ext uri="{FF2B5EF4-FFF2-40B4-BE49-F238E27FC236}">
                      <a16:creationId xmlns:a16="http://schemas.microsoft.com/office/drawing/2014/main" id="{7D4A71ED-4313-45E2-9078-0A2179F60965}"/>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 name="Line 89">
                  <a:extLst>
                    <a:ext uri="{FF2B5EF4-FFF2-40B4-BE49-F238E27FC236}">
                      <a16:creationId xmlns:a16="http://schemas.microsoft.com/office/drawing/2014/main" id="{F71A8BF4-8580-4405-93CC-68682C9EFB54}"/>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67" name="Group 166">
              <a:extLst>
                <a:ext uri="{FF2B5EF4-FFF2-40B4-BE49-F238E27FC236}">
                  <a16:creationId xmlns:a16="http://schemas.microsoft.com/office/drawing/2014/main" id="{503EA70C-259E-4844-83FD-A8152374DDA3}"/>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177" name="Group 176">
                <a:extLst>
                  <a:ext uri="{FF2B5EF4-FFF2-40B4-BE49-F238E27FC236}">
                    <a16:creationId xmlns:a16="http://schemas.microsoft.com/office/drawing/2014/main" id="{2D8DEFBA-3794-41DB-BA53-A168E4B02EA8}"/>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81" name="Straight Connector 180">
                  <a:extLst>
                    <a:ext uri="{FF2B5EF4-FFF2-40B4-BE49-F238E27FC236}">
                      <a16:creationId xmlns:a16="http://schemas.microsoft.com/office/drawing/2014/main" id="{F74D1351-C939-4ABA-A2D0-F13C1F3BF5E3}"/>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D672A249-195A-4DAD-984C-AC6C894A6FD8}"/>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83" name="Rectangle 30">
                  <a:extLst>
                    <a:ext uri="{FF2B5EF4-FFF2-40B4-BE49-F238E27FC236}">
                      <a16:creationId xmlns:a16="http://schemas.microsoft.com/office/drawing/2014/main" id="{B2751033-92CC-43C5-B09D-BEAC921297C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30">
                  <a:extLst>
                    <a:ext uri="{FF2B5EF4-FFF2-40B4-BE49-F238E27FC236}">
                      <a16:creationId xmlns:a16="http://schemas.microsoft.com/office/drawing/2014/main" id="{810A9024-F6AE-46E1-AF5B-23C1BAF52AE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a:extLst>
                  <a:ext uri="{FF2B5EF4-FFF2-40B4-BE49-F238E27FC236}">
                    <a16:creationId xmlns:a16="http://schemas.microsoft.com/office/drawing/2014/main" id="{6148CDE3-7E34-46A7-A2A1-B2418BA6CD32}"/>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79" name="Freeform: Shape 178">
                  <a:extLst>
                    <a:ext uri="{FF2B5EF4-FFF2-40B4-BE49-F238E27FC236}">
                      <a16:creationId xmlns:a16="http://schemas.microsoft.com/office/drawing/2014/main" id="{DFB487FA-CAC6-469F-8D07-227D88323A7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80" name="Freeform: Shape 179">
                  <a:extLst>
                    <a:ext uri="{FF2B5EF4-FFF2-40B4-BE49-F238E27FC236}">
                      <a16:creationId xmlns:a16="http://schemas.microsoft.com/office/drawing/2014/main" id="{64B6721C-6379-4342-B632-2288DDDD122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168" name="Group 167">
              <a:extLst>
                <a:ext uri="{FF2B5EF4-FFF2-40B4-BE49-F238E27FC236}">
                  <a16:creationId xmlns:a16="http://schemas.microsoft.com/office/drawing/2014/main" id="{58C06E09-320E-44ED-8B43-2BB2CE74A809}"/>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169" name="Group 168">
                <a:extLst>
                  <a:ext uri="{FF2B5EF4-FFF2-40B4-BE49-F238E27FC236}">
                    <a16:creationId xmlns:a16="http://schemas.microsoft.com/office/drawing/2014/main" id="{2F42D42C-CE47-479C-A563-298CD9035FC7}"/>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174" name="Freeform 68">
                  <a:extLst>
                    <a:ext uri="{FF2B5EF4-FFF2-40B4-BE49-F238E27FC236}">
                      <a16:creationId xmlns:a16="http://schemas.microsoft.com/office/drawing/2014/main" id="{65202664-9154-4377-8C3E-9BA25B78A404}"/>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69">
                  <a:extLst>
                    <a:ext uri="{FF2B5EF4-FFF2-40B4-BE49-F238E27FC236}">
                      <a16:creationId xmlns:a16="http://schemas.microsoft.com/office/drawing/2014/main" id="{F0361EFD-383F-40DA-936A-1EC55BBA6766}"/>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76" name="Line 70">
                  <a:extLst>
                    <a:ext uri="{FF2B5EF4-FFF2-40B4-BE49-F238E27FC236}">
                      <a16:creationId xmlns:a16="http://schemas.microsoft.com/office/drawing/2014/main" id="{0899FE39-C088-493A-A9ED-9C70D9427F5C}"/>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70" name="Group 169">
                <a:extLst>
                  <a:ext uri="{FF2B5EF4-FFF2-40B4-BE49-F238E27FC236}">
                    <a16:creationId xmlns:a16="http://schemas.microsoft.com/office/drawing/2014/main" id="{04A185DA-EED5-4241-BCE2-7DFF9775B9D2}"/>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171" name="Freeform 68">
                  <a:extLst>
                    <a:ext uri="{FF2B5EF4-FFF2-40B4-BE49-F238E27FC236}">
                      <a16:creationId xmlns:a16="http://schemas.microsoft.com/office/drawing/2014/main" id="{1D1D1F03-0895-4603-B54A-30778D288DB8}"/>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69">
                  <a:extLst>
                    <a:ext uri="{FF2B5EF4-FFF2-40B4-BE49-F238E27FC236}">
                      <a16:creationId xmlns:a16="http://schemas.microsoft.com/office/drawing/2014/main" id="{4205B00F-0C22-4C32-B408-130BD2BCA2D5}"/>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73" name="Line 70">
                  <a:extLst>
                    <a:ext uri="{FF2B5EF4-FFF2-40B4-BE49-F238E27FC236}">
                      <a16:creationId xmlns:a16="http://schemas.microsoft.com/office/drawing/2014/main" id="{0307197D-6DFE-4C69-95F1-42678413BAF2}"/>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pic>
        <p:nvPicPr>
          <p:cNvPr id="3" name="Picture 2"/>
          <p:cNvPicPr>
            <a:picLocks noChangeAspect="1"/>
          </p:cNvPicPr>
          <p:nvPr/>
        </p:nvPicPr>
        <p:blipFill>
          <a:blip r:embed="rId2"/>
          <a:stretch>
            <a:fillRect/>
          </a:stretch>
        </p:blipFill>
        <p:spPr>
          <a:xfrm>
            <a:off x="0" y="592810"/>
            <a:ext cx="12192000" cy="5361905"/>
          </a:xfrm>
          <a:prstGeom prst="rect">
            <a:avLst/>
          </a:prstGeom>
        </p:spPr>
      </p:pic>
    </p:spTree>
    <p:extLst>
      <p:ext uri="{BB962C8B-B14F-4D97-AF65-F5344CB8AC3E}">
        <p14:creationId xmlns:p14="http://schemas.microsoft.com/office/powerpoint/2010/main" val="26644310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8" name="Rectangle 117">
            <a:extLst>
              <a:ext uri="{FF2B5EF4-FFF2-40B4-BE49-F238E27FC236}">
                <a16:creationId xmlns:a16="http://schemas.microsoft.com/office/drawing/2014/main" id="{3011B0B3-5679-4759-90B8-3B908C4CBD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F4FE4E-0CC9-4D69-80BE-B8782D5A75FF}"/>
              </a:ext>
            </a:extLst>
          </p:cNvPr>
          <p:cNvSpPr>
            <a:spLocks noGrp="1"/>
          </p:cNvSpPr>
          <p:nvPr>
            <p:ph type="ctrTitle"/>
          </p:nvPr>
        </p:nvSpPr>
        <p:spPr>
          <a:xfrm>
            <a:off x="990000" y="540033"/>
            <a:ext cx="4075200" cy="2081943"/>
          </a:xfrm>
        </p:spPr>
        <p:txBody>
          <a:bodyPr>
            <a:normAutofit fontScale="90000"/>
          </a:bodyPr>
          <a:lstStyle/>
          <a:p>
            <a:pPr algn="l">
              <a:lnSpc>
                <a:spcPct val="90000"/>
              </a:lnSpc>
            </a:pPr>
            <a:r>
              <a:rPr lang="vi-VN" sz="3700" dirty="0"/>
              <a:t>SCREEN SHOT GUIDE FOR USER FIRST TIME TO USE APP</a:t>
            </a:r>
            <a:endParaRPr lang="en-US" sz="3700" dirty="0"/>
          </a:p>
        </p:txBody>
      </p:sp>
      <p:grpSp>
        <p:nvGrpSpPr>
          <p:cNvPr id="120" name="Group 119">
            <a:extLst>
              <a:ext uri="{FF2B5EF4-FFF2-40B4-BE49-F238E27FC236}">
                <a16:creationId xmlns:a16="http://schemas.microsoft.com/office/drawing/2014/main" id="{50F37AA1-A09B-4E28-987B-38E5060E1BAE}"/>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19525" y="2840038"/>
            <a:ext cx="2216150" cy="1177924"/>
            <a:chOff x="4987925" y="2840038"/>
            <a:chExt cx="2216150" cy="1177924"/>
          </a:xfrm>
        </p:grpSpPr>
        <p:sp>
          <p:nvSpPr>
            <p:cNvPr id="121" name="Rectangle 120">
              <a:extLst>
                <a:ext uri="{FF2B5EF4-FFF2-40B4-BE49-F238E27FC236}">
                  <a16:creationId xmlns:a16="http://schemas.microsoft.com/office/drawing/2014/main" id="{9874D018-FDBA-4AD4-8C74-17D41F4FB69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2" name="Group 121">
              <a:extLst>
                <a:ext uri="{FF2B5EF4-FFF2-40B4-BE49-F238E27FC236}">
                  <a16:creationId xmlns:a16="http://schemas.microsoft.com/office/drawing/2014/main" id="{DB43F5C4-EF74-49F4-97CB-97938DDC2FFA}"/>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123" name="Group 122">
                <a:extLst>
                  <a:ext uri="{FF2B5EF4-FFF2-40B4-BE49-F238E27FC236}">
                    <a16:creationId xmlns:a16="http://schemas.microsoft.com/office/drawing/2014/main" id="{B74E0761-A6EC-4896-A2D4-97A0AF0AA00F}"/>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28" name="Freeform 68">
                  <a:extLst>
                    <a:ext uri="{FF2B5EF4-FFF2-40B4-BE49-F238E27FC236}">
                      <a16:creationId xmlns:a16="http://schemas.microsoft.com/office/drawing/2014/main" id="{E02DDA0C-BC2F-4EA7-B34E-E0A38B82BA22}"/>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69">
                  <a:extLst>
                    <a:ext uri="{FF2B5EF4-FFF2-40B4-BE49-F238E27FC236}">
                      <a16:creationId xmlns:a16="http://schemas.microsoft.com/office/drawing/2014/main" id="{CF13B05D-4163-4B4E-A2D2-FA7ED9468237}"/>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0" name="Line 70">
                  <a:extLst>
                    <a:ext uri="{FF2B5EF4-FFF2-40B4-BE49-F238E27FC236}">
                      <a16:creationId xmlns:a16="http://schemas.microsoft.com/office/drawing/2014/main" id="{6D222543-B140-45C1-A731-C56E6B3A17C5}"/>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4" name="Group 123">
                <a:extLst>
                  <a:ext uri="{FF2B5EF4-FFF2-40B4-BE49-F238E27FC236}">
                    <a16:creationId xmlns:a16="http://schemas.microsoft.com/office/drawing/2014/main" id="{21D25868-4B38-41A5-8DA7-BB01E8534246}"/>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25" name="Freeform 68">
                  <a:extLst>
                    <a:ext uri="{FF2B5EF4-FFF2-40B4-BE49-F238E27FC236}">
                      <a16:creationId xmlns:a16="http://schemas.microsoft.com/office/drawing/2014/main" id="{9BA6FA89-CCD8-4CC0-954F-FBBFA59737E7}"/>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69">
                  <a:extLst>
                    <a:ext uri="{FF2B5EF4-FFF2-40B4-BE49-F238E27FC236}">
                      <a16:creationId xmlns:a16="http://schemas.microsoft.com/office/drawing/2014/main" id="{73005E59-2B44-4A62-A8F1-504FB170608D}"/>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7" name="Line 70">
                  <a:extLst>
                    <a:ext uri="{FF2B5EF4-FFF2-40B4-BE49-F238E27FC236}">
                      <a16:creationId xmlns:a16="http://schemas.microsoft.com/office/drawing/2014/main" id="{C9AB3E16-8B92-47B2-BA2E-02935767A808}"/>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132" name="Rectangle 131">
            <a:extLst>
              <a:ext uri="{FF2B5EF4-FFF2-40B4-BE49-F238E27FC236}">
                <a16:creationId xmlns:a16="http://schemas.microsoft.com/office/drawing/2014/main" id="{1B5DF063-A889-4037-8C0F-D6D42410715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5" name="Picture 4" descr="Graphical user interface&#10;&#10;Description automatically generated with medium confidence">
            <a:extLst>
              <a:ext uri="{FF2B5EF4-FFF2-40B4-BE49-F238E27FC236}">
                <a16:creationId xmlns:a16="http://schemas.microsoft.com/office/drawing/2014/main" id="{7B4EF827-1382-4826-888B-7B83DB1D7B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2559" y="540033"/>
            <a:ext cx="4317021" cy="5775279"/>
          </a:xfrm>
          <a:prstGeom prst="rect">
            <a:avLst/>
          </a:prstGeom>
        </p:spPr>
      </p:pic>
    </p:spTree>
    <p:extLst>
      <p:ext uri="{BB962C8B-B14F-4D97-AF65-F5344CB8AC3E}">
        <p14:creationId xmlns:p14="http://schemas.microsoft.com/office/powerpoint/2010/main" val="31389276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3011B0B3-5679-4759-90B8-3B908C4CBD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F4FE4E-0CC9-4D69-80BE-B8782D5A75FF}"/>
              </a:ext>
            </a:extLst>
          </p:cNvPr>
          <p:cNvSpPr>
            <a:spLocks noGrp="1"/>
          </p:cNvSpPr>
          <p:nvPr>
            <p:ph type="ctrTitle"/>
          </p:nvPr>
        </p:nvSpPr>
        <p:spPr>
          <a:xfrm>
            <a:off x="990000" y="1089025"/>
            <a:ext cx="4075200" cy="1532951"/>
          </a:xfrm>
        </p:spPr>
        <p:txBody>
          <a:bodyPr>
            <a:normAutofit/>
          </a:bodyPr>
          <a:lstStyle/>
          <a:p>
            <a:pPr algn="l">
              <a:lnSpc>
                <a:spcPct val="90000"/>
              </a:lnSpc>
            </a:pPr>
            <a:r>
              <a:rPr lang="vi-VN" sz="3000" dirty="0"/>
              <a:t>THE MAIN UTILITIES FOR USER, THAT HAVE TO GARANTEE</a:t>
            </a:r>
            <a:endParaRPr lang="en-US" sz="3000" dirty="0"/>
          </a:p>
        </p:txBody>
      </p:sp>
      <p:sp>
        <p:nvSpPr>
          <p:cNvPr id="8" name="Subtitle 7">
            <a:extLst>
              <a:ext uri="{FF2B5EF4-FFF2-40B4-BE49-F238E27FC236}">
                <a16:creationId xmlns:a16="http://schemas.microsoft.com/office/drawing/2014/main" id="{6D569B26-BA73-4072-A1F2-94642E9485EA}"/>
              </a:ext>
            </a:extLst>
          </p:cNvPr>
          <p:cNvSpPr>
            <a:spLocks noGrp="1"/>
          </p:cNvSpPr>
          <p:nvPr>
            <p:ph type="subTitle" idx="1"/>
          </p:nvPr>
        </p:nvSpPr>
        <p:spPr>
          <a:xfrm>
            <a:off x="990000" y="4248000"/>
            <a:ext cx="4075200" cy="1520975"/>
          </a:xfrm>
        </p:spPr>
        <p:txBody>
          <a:bodyPr>
            <a:normAutofit/>
          </a:bodyPr>
          <a:lstStyle/>
          <a:p>
            <a:r>
              <a:rPr lang="vi-VN" dirty="0"/>
              <a:t>WEB </a:t>
            </a:r>
            <a:r>
              <a:rPr lang="en-US" dirty="0"/>
              <a:t>SPRING BOOT API</a:t>
            </a:r>
          </a:p>
        </p:txBody>
      </p:sp>
      <p:grpSp>
        <p:nvGrpSpPr>
          <p:cNvPr id="65" name="Group 64">
            <a:extLst>
              <a:ext uri="{FF2B5EF4-FFF2-40B4-BE49-F238E27FC236}">
                <a16:creationId xmlns:a16="http://schemas.microsoft.com/office/drawing/2014/main" id="{50F37AA1-A09B-4E28-987B-38E5060E1BAE}"/>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19525" y="2840038"/>
            <a:ext cx="2216150" cy="1177924"/>
            <a:chOff x="4987925" y="2840038"/>
            <a:chExt cx="2216150" cy="1177924"/>
          </a:xfrm>
        </p:grpSpPr>
        <p:sp>
          <p:nvSpPr>
            <p:cNvPr id="66" name="Rectangle 65">
              <a:extLst>
                <a:ext uri="{FF2B5EF4-FFF2-40B4-BE49-F238E27FC236}">
                  <a16:creationId xmlns:a16="http://schemas.microsoft.com/office/drawing/2014/main" id="{9874D018-FDBA-4AD4-8C74-17D41F4FB69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7" name="Group 66">
              <a:extLst>
                <a:ext uri="{FF2B5EF4-FFF2-40B4-BE49-F238E27FC236}">
                  <a16:creationId xmlns:a16="http://schemas.microsoft.com/office/drawing/2014/main" id="{DB43F5C4-EF74-49F4-97CB-97938DDC2FFA}"/>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68" name="Group 67">
                <a:extLst>
                  <a:ext uri="{FF2B5EF4-FFF2-40B4-BE49-F238E27FC236}">
                    <a16:creationId xmlns:a16="http://schemas.microsoft.com/office/drawing/2014/main" id="{B74E0761-A6EC-4896-A2D4-97A0AF0AA00F}"/>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73" name="Freeform 68">
                  <a:extLst>
                    <a:ext uri="{FF2B5EF4-FFF2-40B4-BE49-F238E27FC236}">
                      <a16:creationId xmlns:a16="http://schemas.microsoft.com/office/drawing/2014/main" id="{E02DDA0C-BC2F-4EA7-B34E-E0A38B82BA22}"/>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69">
                  <a:extLst>
                    <a:ext uri="{FF2B5EF4-FFF2-40B4-BE49-F238E27FC236}">
                      <a16:creationId xmlns:a16="http://schemas.microsoft.com/office/drawing/2014/main" id="{CF13B05D-4163-4B4E-A2D2-FA7ED9468237}"/>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5" name="Line 70">
                  <a:extLst>
                    <a:ext uri="{FF2B5EF4-FFF2-40B4-BE49-F238E27FC236}">
                      <a16:creationId xmlns:a16="http://schemas.microsoft.com/office/drawing/2014/main" id="{6D222543-B140-45C1-A731-C56E6B3A17C5}"/>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9" name="Group 68">
                <a:extLst>
                  <a:ext uri="{FF2B5EF4-FFF2-40B4-BE49-F238E27FC236}">
                    <a16:creationId xmlns:a16="http://schemas.microsoft.com/office/drawing/2014/main" id="{21D25868-4B38-41A5-8DA7-BB01E8534246}"/>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70" name="Freeform 68">
                  <a:extLst>
                    <a:ext uri="{FF2B5EF4-FFF2-40B4-BE49-F238E27FC236}">
                      <a16:creationId xmlns:a16="http://schemas.microsoft.com/office/drawing/2014/main" id="{9BA6FA89-CCD8-4CC0-954F-FBBFA59737E7}"/>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69">
                  <a:extLst>
                    <a:ext uri="{FF2B5EF4-FFF2-40B4-BE49-F238E27FC236}">
                      <a16:creationId xmlns:a16="http://schemas.microsoft.com/office/drawing/2014/main" id="{73005E59-2B44-4A62-A8F1-504FB170608D}"/>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2" name="Line 70">
                  <a:extLst>
                    <a:ext uri="{FF2B5EF4-FFF2-40B4-BE49-F238E27FC236}">
                      <a16:creationId xmlns:a16="http://schemas.microsoft.com/office/drawing/2014/main" id="{C9AB3E16-8B92-47B2-BA2E-02935767A808}"/>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cxnSp>
        <p:nvCxnSpPr>
          <p:cNvPr id="77" name="Straight Connector 76">
            <a:extLst>
              <a:ext uri="{FF2B5EF4-FFF2-40B4-BE49-F238E27FC236}">
                <a16:creationId xmlns:a16="http://schemas.microsoft.com/office/drawing/2014/main" id="{4E653B57-2620-424D-ADAF-60975D8F8C5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540000"/>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6" name="Picture 5" descr="Timeline&#10;&#10;Description automatically generated">
            <a:extLst>
              <a:ext uri="{FF2B5EF4-FFF2-40B4-BE49-F238E27FC236}">
                <a16:creationId xmlns:a16="http://schemas.microsoft.com/office/drawing/2014/main" id="{1095AE55-B057-461C-8BFD-9E756CC10358}"/>
              </a:ext>
            </a:extLst>
          </p:cNvPr>
          <p:cNvPicPr>
            <a:picLocks noChangeAspect="1"/>
          </p:cNvPicPr>
          <p:nvPr/>
        </p:nvPicPr>
        <p:blipFill rotWithShape="1">
          <a:blip r:embed="rId2">
            <a:extLst>
              <a:ext uri="{28A0092B-C50C-407E-A947-70E740481C1C}">
                <a14:useLocalDpi xmlns:a14="http://schemas.microsoft.com/office/drawing/2010/main" val="0"/>
              </a:ext>
            </a:extLst>
          </a:blip>
          <a:srcRect l="23" r="11116"/>
          <a:stretch/>
        </p:blipFill>
        <p:spPr>
          <a:xfrm>
            <a:off x="6654800" y="1052165"/>
            <a:ext cx="4988560" cy="4751015"/>
          </a:xfrm>
          <a:prstGeom prst="rect">
            <a:avLst/>
          </a:prstGeom>
        </p:spPr>
      </p:pic>
    </p:spTree>
    <p:extLst>
      <p:ext uri="{BB962C8B-B14F-4D97-AF65-F5344CB8AC3E}">
        <p14:creationId xmlns:p14="http://schemas.microsoft.com/office/powerpoint/2010/main" val="6097144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3011B0B3-5679-4759-90B8-3B908C4CBD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F4FE4E-0CC9-4D69-80BE-B8782D5A75FF}"/>
              </a:ext>
            </a:extLst>
          </p:cNvPr>
          <p:cNvSpPr>
            <a:spLocks noGrp="1"/>
          </p:cNvSpPr>
          <p:nvPr>
            <p:ph type="ctrTitle"/>
          </p:nvPr>
        </p:nvSpPr>
        <p:spPr>
          <a:xfrm>
            <a:off x="990000" y="1089025"/>
            <a:ext cx="4075200" cy="1532951"/>
          </a:xfrm>
        </p:spPr>
        <p:txBody>
          <a:bodyPr>
            <a:normAutofit/>
          </a:bodyPr>
          <a:lstStyle/>
          <a:p>
            <a:pPr algn="l">
              <a:lnSpc>
                <a:spcPct val="90000"/>
              </a:lnSpc>
            </a:pPr>
            <a:r>
              <a:rPr lang="vi-VN" sz="3000" dirty="0"/>
              <a:t>SCREEN SHOT GUIDE FOR USER AFTER LOG OUT  APP</a:t>
            </a:r>
            <a:endParaRPr lang="en-US" sz="3000" dirty="0"/>
          </a:p>
        </p:txBody>
      </p:sp>
      <p:grpSp>
        <p:nvGrpSpPr>
          <p:cNvPr id="139" name="Group 138">
            <a:extLst>
              <a:ext uri="{FF2B5EF4-FFF2-40B4-BE49-F238E27FC236}">
                <a16:creationId xmlns:a16="http://schemas.microsoft.com/office/drawing/2014/main" id="{50F37AA1-A09B-4E28-987B-38E5060E1BAE}"/>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19525" y="2840038"/>
            <a:ext cx="2216150" cy="1177924"/>
            <a:chOff x="4987925" y="2840038"/>
            <a:chExt cx="2216150" cy="1177924"/>
          </a:xfrm>
        </p:grpSpPr>
        <p:sp>
          <p:nvSpPr>
            <p:cNvPr id="140" name="Rectangle 139">
              <a:extLst>
                <a:ext uri="{FF2B5EF4-FFF2-40B4-BE49-F238E27FC236}">
                  <a16:creationId xmlns:a16="http://schemas.microsoft.com/office/drawing/2014/main" id="{9874D018-FDBA-4AD4-8C74-17D41F4FB69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1" name="Group 140">
              <a:extLst>
                <a:ext uri="{FF2B5EF4-FFF2-40B4-BE49-F238E27FC236}">
                  <a16:creationId xmlns:a16="http://schemas.microsoft.com/office/drawing/2014/main" id="{DB43F5C4-EF74-49F4-97CB-97938DDC2FFA}"/>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142" name="Group 141">
                <a:extLst>
                  <a:ext uri="{FF2B5EF4-FFF2-40B4-BE49-F238E27FC236}">
                    <a16:creationId xmlns:a16="http://schemas.microsoft.com/office/drawing/2014/main" id="{B74E0761-A6EC-4896-A2D4-97A0AF0AA00F}"/>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47" name="Freeform 68">
                  <a:extLst>
                    <a:ext uri="{FF2B5EF4-FFF2-40B4-BE49-F238E27FC236}">
                      <a16:creationId xmlns:a16="http://schemas.microsoft.com/office/drawing/2014/main" id="{E02DDA0C-BC2F-4EA7-B34E-E0A38B82BA22}"/>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69">
                  <a:extLst>
                    <a:ext uri="{FF2B5EF4-FFF2-40B4-BE49-F238E27FC236}">
                      <a16:creationId xmlns:a16="http://schemas.microsoft.com/office/drawing/2014/main" id="{CF13B05D-4163-4B4E-A2D2-FA7ED9468237}"/>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9" name="Line 70">
                  <a:extLst>
                    <a:ext uri="{FF2B5EF4-FFF2-40B4-BE49-F238E27FC236}">
                      <a16:creationId xmlns:a16="http://schemas.microsoft.com/office/drawing/2014/main" id="{6D222543-B140-45C1-A731-C56E6B3A17C5}"/>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3" name="Group 142">
                <a:extLst>
                  <a:ext uri="{FF2B5EF4-FFF2-40B4-BE49-F238E27FC236}">
                    <a16:creationId xmlns:a16="http://schemas.microsoft.com/office/drawing/2014/main" id="{21D25868-4B38-41A5-8DA7-BB01E8534246}"/>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44" name="Freeform 68">
                  <a:extLst>
                    <a:ext uri="{FF2B5EF4-FFF2-40B4-BE49-F238E27FC236}">
                      <a16:creationId xmlns:a16="http://schemas.microsoft.com/office/drawing/2014/main" id="{9BA6FA89-CCD8-4CC0-954F-FBBFA59737E7}"/>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69">
                  <a:extLst>
                    <a:ext uri="{FF2B5EF4-FFF2-40B4-BE49-F238E27FC236}">
                      <a16:creationId xmlns:a16="http://schemas.microsoft.com/office/drawing/2014/main" id="{73005E59-2B44-4A62-A8F1-504FB170608D}"/>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6" name="Line 70">
                  <a:extLst>
                    <a:ext uri="{FF2B5EF4-FFF2-40B4-BE49-F238E27FC236}">
                      <a16:creationId xmlns:a16="http://schemas.microsoft.com/office/drawing/2014/main" id="{C9AB3E16-8B92-47B2-BA2E-02935767A808}"/>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151" name="Rectangle 150">
            <a:extLst>
              <a:ext uri="{FF2B5EF4-FFF2-40B4-BE49-F238E27FC236}">
                <a16:creationId xmlns:a16="http://schemas.microsoft.com/office/drawing/2014/main" id="{1B5DF063-A889-4037-8C0F-D6D42410715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4" name="Picture 3" descr="Graphical user interface, application&#10;&#10;Description automatically generated">
            <a:extLst>
              <a:ext uri="{FF2B5EF4-FFF2-40B4-BE49-F238E27FC236}">
                <a16:creationId xmlns:a16="http://schemas.microsoft.com/office/drawing/2014/main" id="{4E20E514-32F5-463C-AF27-73DDD3C6F3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7475" y="540033"/>
            <a:ext cx="3927189" cy="5775279"/>
          </a:xfrm>
          <a:prstGeom prst="rect">
            <a:avLst/>
          </a:prstGeom>
        </p:spPr>
      </p:pic>
    </p:spTree>
    <p:extLst>
      <p:ext uri="{BB962C8B-B14F-4D97-AF65-F5344CB8AC3E}">
        <p14:creationId xmlns:p14="http://schemas.microsoft.com/office/powerpoint/2010/main" val="380609134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1F4CD6D0-88B6-45F4-AC60-54587D3C92A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Graphical user interface, application&#10;&#10;Description automatically generated">
            <a:extLst>
              <a:ext uri="{FF2B5EF4-FFF2-40B4-BE49-F238E27FC236}">
                <a16:creationId xmlns:a16="http://schemas.microsoft.com/office/drawing/2014/main" id="{1A66EC89-FB35-49BD-967D-1001DA0E5E6A}"/>
              </a:ext>
            </a:extLst>
          </p:cNvPr>
          <p:cNvPicPr/>
          <p:nvPr/>
        </p:nvPicPr>
        <p:blipFill rotWithShape="1">
          <a:blip r:embed="rId2" cstate="print">
            <a:extLst>
              <a:ext uri="{28A0092B-C50C-407E-A947-70E740481C1C}">
                <a14:useLocalDpi xmlns:a14="http://schemas.microsoft.com/office/drawing/2010/main" val="0"/>
              </a:ext>
            </a:extLst>
          </a:blip>
          <a:srcRect/>
          <a:stretch/>
        </p:blipFill>
        <p:spPr bwMode="auto">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a:noFill/>
        </p:spPr>
      </p:pic>
      <p:sp>
        <p:nvSpPr>
          <p:cNvPr id="85" name="Rectangle 84">
            <a:extLst>
              <a:ext uri="{FF2B5EF4-FFF2-40B4-BE49-F238E27FC236}">
                <a16:creationId xmlns:a16="http://schemas.microsoft.com/office/drawing/2014/main" id="{C2E86F6D-198D-45C3-AC93-8D31B8A4DDD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678805"/>
            <a:ext cx="12191999" cy="4179193"/>
          </a:xfrm>
          <a:prstGeom prst="rect">
            <a:avLst/>
          </a:prstGeom>
          <a:gradFill flip="none" rotWithShape="1">
            <a:gsLst>
              <a:gs pos="0">
                <a:srgbClr val="000000">
                  <a:alpha val="40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B8F4FE4E-0CC9-4D69-80BE-B8782D5A75FF}"/>
              </a:ext>
            </a:extLst>
          </p:cNvPr>
          <p:cNvSpPr>
            <a:spLocks noGrp="1"/>
          </p:cNvSpPr>
          <p:nvPr>
            <p:ph type="ctrTitle"/>
          </p:nvPr>
        </p:nvSpPr>
        <p:spPr>
          <a:xfrm>
            <a:off x="1079510" y="4769810"/>
            <a:ext cx="4457690" cy="1332000"/>
          </a:xfrm>
        </p:spPr>
        <p:txBody>
          <a:bodyPr anchor="ctr">
            <a:normAutofit/>
          </a:bodyPr>
          <a:lstStyle/>
          <a:p>
            <a:pPr>
              <a:lnSpc>
                <a:spcPct val="90000"/>
              </a:lnSpc>
            </a:pPr>
            <a:r>
              <a:rPr lang="vi-VN" sz="3000">
                <a:solidFill>
                  <a:srgbClr val="FFFFFF"/>
                </a:solidFill>
              </a:rPr>
              <a:t>SCREEN SHOT </a:t>
            </a:r>
            <a:br>
              <a:rPr lang="vi-VN" sz="3000">
                <a:solidFill>
                  <a:srgbClr val="FFFFFF"/>
                </a:solidFill>
              </a:rPr>
            </a:br>
            <a:r>
              <a:rPr lang="vi-VN" sz="3000">
                <a:solidFill>
                  <a:srgbClr val="FFFFFF"/>
                </a:solidFill>
              </a:rPr>
              <a:t>GUIDE FOR EMPLOYEE AS </a:t>
            </a:r>
            <a:r>
              <a:rPr lang="en-US" sz="3000">
                <a:solidFill>
                  <a:srgbClr val="FFFFFF"/>
                </a:solidFill>
              </a:rPr>
              <a:t>ADMIN</a:t>
            </a:r>
          </a:p>
        </p:txBody>
      </p:sp>
      <p:cxnSp>
        <p:nvCxnSpPr>
          <p:cNvPr id="87" name="Straight Connector 86">
            <a:extLst>
              <a:ext uri="{FF2B5EF4-FFF2-40B4-BE49-F238E27FC236}">
                <a16:creationId xmlns:a16="http://schemas.microsoft.com/office/drawing/2014/main" id="{6C14D892-36B8-4065-9158-50C22E1E698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5435810"/>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249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2" name="Rectangle 101">
            <a:extLst>
              <a:ext uri="{FF2B5EF4-FFF2-40B4-BE49-F238E27FC236}">
                <a16:creationId xmlns:a16="http://schemas.microsoft.com/office/drawing/2014/main" id="{42EC32AE-E4F8-4BC6-BEF2-B48BDD157D3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F4FE4E-0CC9-4D69-80BE-B8782D5A75FF}"/>
              </a:ext>
            </a:extLst>
          </p:cNvPr>
          <p:cNvSpPr>
            <a:spLocks noGrp="1"/>
          </p:cNvSpPr>
          <p:nvPr>
            <p:ph type="ctrTitle"/>
          </p:nvPr>
        </p:nvSpPr>
        <p:spPr>
          <a:xfrm>
            <a:off x="7760863" y="1079500"/>
            <a:ext cx="3882286" cy="2138400"/>
          </a:xfrm>
        </p:spPr>
        <p:txBody>
          <a:bodyPr>
            <a:normAutofit/>
          </a:bodyPr>
          <a:lstStyle/>
          <a:p>
            <a:pPr>
              <a:lnSpc>
                <a:spcPct val="90000"/>
              </a:lnSpc>
            </a:pPr>
            <a:r>
              <a:rPr lang="vi-VN" sz="4100"/>
              <a:t>SCREEN SHOT </a:t>
            </a:r>
            <a:br>
              <a:rPr lang="vi-VN" sz="4100"/>
            </a:br>
            <a:r>
              <a:rPr lang="vi-VN" sz="4100"/>
              <a:t>PAYSLIP FOR EMPLOYEE</a:t>
            </a:r>
            <a:endParaRPr lang="en-US" sz="4100"/>
          </a:p>
        </p:txBody>
      </p:sp>
      <p:pic>
        <p:nvPicPr>
          <p:cNvPr id="19" name="Picture 18" descr="Graphical user interface, text, application&#10;&#10;Description automatically generated">
            <a:extLst>
              <a:ext uri="{FF2B5EF4-FFF2-40B4-BE49-F238E27FC236}">
                <a16:creationId xmlns:a16="http://schemas.microsoft.com/office/drawing/2014/main" id="{130C8C18-47E2-4BFD-BBBA-33C1D961D3AD}"/>
              </a:ext>
            </a:extLst>
          </p:cNvPr>
          <p:cNvPicPr/>
          <p:nvPr/>
        </p:nvPicPr>
        <p:blipFill rotWithShape="1">
          <a:blip r:embed="rId2" cstate="print">
            <a:extLst>
              <a:ext uri="{28A0092B-C50C-407E-A947-70E740481C1C}">
                <a14:useLocalDpi xmlns:a14="http://schemas.microsoft.com/office/drawing/2010/main" val="0"/>
              </a:ext>
            </a:extLst>
          </a:blip>
          <a:srcRect r="40858"/>
          <a:stretch/>
        </p:blipFill>
        <p:spPr bwMode="auto">
          <a:xfrm>
            <a:off x="20" y="10"/>
            <a:ext cx="3607180" cy="3430790"/>
          </a:xfrm>
          <a:prstGeom prst="rect">
            <a:avLst/>
          </a:prstGeom>
          <a:noFill/>
        </p:spPr>
      </p:pic>
      <p:pic>
        <p:nvPicPr>
          <p:cNvPr id="20" name="Picture 19" descr="Graphical user interface, application&#10;&#10;Description automatically generated">
            <a:extLst>
              <a:ext uri="{FF2B5EF4-FFF2-40B4-BE49-F238E27FC236}">
                <a16:creationId xmlns:a16="http://schemas.microsoft.com/office/drawing/2014/main" id="{D112F9B0-DF94-4EF6-8D02-BFC2FF0A940E}"/>
              </a:ext>
            </a:extLst>
          </p:cNvPr>
          <p:cNvPicPr/>
          <p:nvPr/>
        </p:nvPicPr>
        <p:blipFill rotWithShape="1">
          <a:blip r:embed="rId3" cstate="print">
            <a:extLst>
              <a:ext uri="{28A0092B-C50C-407E-A947-70E740481C1C}">
                <a14:useLocalDpi xmlns:a14="http://schemas.microsoft.com/office/drawing/2010/main" val="0"/>
              </a:ext>
            </a:extLst>
          </a:blip>
          <a:srcRect r="40858"/>
          <a:stretch/>
        </p:blipFill>
        <p:spPr bwMode="auto">
          <a:xfrm>
            <a:off x="-1" y="3427200"/>
            <a:ext cx="3607200" cy="3430800"/>
          </a:xfrm>
          <a:prstGeom prst="rect">
            <a:avLst/>
          </a:prstGeom>
          <a:noFill/>
        </p:spPr>
      </p:pic>
      <p:pic>
        <p:nvPicPr>
          <p:cNvPr id="17" name="Picture 16" descr="Graphical user interface, text, application&#10;&#10;Description automatically generated">
            <a:extLst>
              <a:ext uri="{FF2B5EF4-FFF2-40B4-BE49-F238E27FC236}">
                <a16:creationId xmlns:a16="http://schemas.microsoft.com/office/drawing/2014/main" id="{81735703-09D8-42E1-BC87-4962C579557C}"/>
              </a:ext>
            </a:extLst>
          </p:cNvPr>
          <p:cNvPicPr/>
          <p:nvPr/>
        </p:nvPicPr>
        <p:blipFill rotWithShape="1">
          <a:blip r:embed="rId4" cstate="print">
            <a:extLst>
              <a:ext uri="{28A0092B-C50C-407E-A947-70E740481C1C}">
                <a14:useLocalDpi xmlns:a14="http://schemas.microsoft.com/office/drawing/2010/main" val="0"/>
              </a:ext>
            </a:extLst>
          </a:blip>
          <a:srcRect r="40917"/>
          <a:stretch/>
        </p:blipFill>
        <p:spPr bwMode="auto">
          <a:xfrm>
            <a:off x="3607199" y="10"/>
            <a:ext cx="3603600" cy="3430790"/>
          </a:xfrm>
          <a:prstGeom prst="rect">
            <a:avLst/>
          </a:prstGeom>
          <a:noFill/>
        </p:spPr>
      </p:pic>
      <p:pic>
        <p:nvPicPr>
          <p:cNvPr id="18" name="Picture 17" descr="Graphical user interface, application&#10;&#10;Description automatically generated">
            <a:extLst>
              <a:ext uri="{FF2B5EF4-FFF2-40B4-BE49-F238E27FC236}">
                <a16:creationId xmlns:a16="http://schemas.microsoft.com/office/drawing/2014/main" id="{23473BCA-CBBB-41BA-851A-A43E0C4545F3}"/>
              </a:ext>
            </a:extLst>
          </p:cNvPr>
          <p:cNvPicPr/>
          <p:nvPr/>
        </p:nvPicPr>
        <p:blipFill rotWithShape="1">
          <a:blip r:embed="rId5" cstate="print">
            <a:extLst>
              <a:ext uri="{28A0092B-C50C-407E-A947-70E740481C1C}">
                <a14:useLocalDpi xmlns:a14="http://schemas.microsoft.com/office/drawing/2010/main" val="0"/>
              </a:ext>
            </a:extLst>
          </a:blip>
          <a:srcRect r="40917"/>
          <a:stretch/>
        </p:blipFill>
        <p:spPr bwMode="auto">
          <a:xfrm>
            <a:off x="3607199" y="3427200"/>
            <a:ext cx="3603600" cy="3430800"/>
          </a:xfrm>
          <a:prstGeom prst="rect">
            <a:avLst/>
          </a:prstGeom>
          <a:noFill/>
        </p:spPr>
      </p:pic>
      <p:cxnSp>
        <p:nvCxnSpPr>
          <p:cNvPr id="104" name="Straight Connector 103">
            <a:extLst>
              <a:ext uri="{FF2B5EF4-FFF2-40B4-BE49-F238E27FC236}">
                <a16:creationId xmlns:a16="http://schemas.microsoft.com/office/drawing/2014/main" id="{0DACEFEF-822F-46DB-A07F-C39072B29DE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2006"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355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2" name="Rectangle 101">
            <a:extLst>
              <a:ext uri="{FF2B5EF4-FFF2-40B4-BE49-F238E27FC236}">
                <a16:creationId xmlns:a16="http://schemas.microsoft.com/office/drawing/2014/main" id="{3011B0B3-5679-4759-90B8-3B908C4CBD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F4FE4E-0CC9-4D69-80BE-B8782D5A75FF}"/>
              </a:ext>
            </a:extLst>
          </p:cNvPr>
          <p:cNvSpPr>
            <a:spLocks noGrp="1"/>
          </p:cNvSpPr>
          <p:nvPr>
            <p:ph type="ctrTitle"/>
          </p:nvPr>
        </p:nvSpPr>
        <p:spPr>
          <a:xfrm>
            <a:off x="990000" y="1089025"/>
            <a:ext cx="4075200" cy="1532951"/>
          </a:xfrm>
        </p:spPr>
        <p:txBody>
          <a:bodyPr>
            <a:normAutofit fontScale="90000"/>
          </a:bodyPr>
          <a:lstStyle/>
          <a:p>
            <a:pPr algn="l">
              <a:lnSpc>
                <a:spcPct val="90000"/>
              </a:lnSpc>
            </a:pPr>
            <a:r>
              <a:rPr lang="vi-VN" sz="3000" dirty="0"/>
              <a:t>HARDWARE AND SOFTWARE  REQUIREMENT FOR SERVER &amp; CLIENT</a:t>
            </a:r>
            <a:endParaRPr lang="en-US" sz="3000" dirty="0"/>
          </a:p>
        </p:txBody>
      </p:sp>
      <p:grpSp>
        <p:nvGrpSpPr>
          <p:cNvPr id="104" name="Group 103">
            <a:extLst>
              <a:ext uri="{FF2B5EF4-FFF2-40B4-BE49-F238E27FC236}">
                <a16:creationId xmlns:a16="http://schemas.microsoft.com/office/drawing/2014/main" id="{50F37AA1-A09B-4E28-987B-38E5060E1BAE}"/>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19525" y="2840038"/>
            <a:ext cx="2216150" cy="1177924"/>
            <a:chOff x="4987925" y="2840038"/>
            <a:chExt cx="2216150" cy="1177924"/>
          </a:xfrm>
        </p:grpSpPr>
        <p:sp>
          <p:nvSpPr>
            <p:cNvPr id="105" name="Rectangle 104">
              <a:extLst>
                <a:ext uri="{FF2B5EF4-FFF2-40B4-BE49-F238E27FC236}">
                  <a16:creationId xmlns:a16="http://schemas.microsoft.com/office/drawing/2014/main" id="{9874D018-FDBA-4AD4-8C74-17D41F4FB69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6" name="Group 105">
              <a:extLst>
                <a:ext uri="{FF2B5EF4-FFF2-40B4-BE49-F238E27FC236}">
                  <a16:creationId xmlns:a16="http://schemas.microsoft.com/office/drawing/2014/main" id="{DB43F5C4-EF74-49F4-97CB-97938DDC2FFA}"/>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107" name="Group 106">
                <a:extLst>
                  <a:ext uri="{FF2B5EF4-FFF2-40B4-BE49-F238E27FC236}">
                    <a16:creationId xmlns:a16="http://schemas.microsoft.com/office/drawing/2014/main" id="{B74E0761-A6EC-4896-A2D4-97A0AF0AA00F}"/>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12" name="Freeform 68">
                  <a:extLst>
                    <a:ext uri="{FF2B5EF4-FFF2-40B4-BE49-F238E27FC236}">
                      <a16:creationId xmlns:a16="http://schemas.microsoft.com/office/drawing/2014/main" id="{E02DDA0C-BC2F-4EA7-B34E-E0A38B82BA22}"/>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69">
                  <a:extLst>
                    <a:ext uri="{FF2B5EF4-FFF2-40B4-BE49-F238E27FC236}">
                      <a16:creationId xmlns:a16="http://schemas.microsoft.com/office/drawing/2014/main" id="{CF13B05D-4163-4B4E-A2D2-FA7ED9468237}"/>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4" name="Line 70">
                  <a:extLst>
                    <a:ext uri="{FF2B5EF4-FFF2-40B4-BE49-F238E27FC236}">
                      <a16:creationId xmlns:a16="http://schemas.microsoft.com/office/drawing/2014/main" id="{6D222543-B140-45C1-A731-C56E6B3A17C5}"/>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8" name="Group 107">
                <a:extLst>
                  <a:ext uri="{FF2B5EF4-FFF2-40B4-BE49-F238E27FC236}">
                    <a16:creationId xmlns:a16="http://schemas.microsoft.com/office/drawing/2014/main" id="{21D25868-4B38-41A5-8DA7-BB01E8534246}"/>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09" name="Freeform 68">
                  <a:extLst>
                    <a:ext uri="{FF2B5EF4-FFF2-40B4-BE49-F238E27FC236}">
                      <a16:creationId xmlns:a16="http://schemas.microsoft.com/office/drawing/2014/main" id="{9BA6FA89-CCD8-4CC0-954F-FBBFA59737E7}"/>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69">
                  <a:extLst>
                    <a:ext uri="{FF2B5EF4-FFF2-40B4-BE49-F238E27FC236}">
                      <a16:creationId xmlns:a16="http://schemas.microsoft.com/office/drawing/2014/main" id="{73005E59-2B44-4A62-A8F1-504FB170608D}"/>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1" name="Line 70">
                  <a:extLst>
                    <a:ext uri="{FF2B5EF4-FFF2-40B4-BE49-F238E27FC236}">
                      <a16:creationId xmlns:a16="http://schemas.microsoft.com/office/drawing/2014/main" id="{C9AB3E16-8B92-47B2-BA2E-02935767A808}"/>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116" name="Rectangle 115">
            <a:extLst>
              <a:ext uri="{FF2B5EF4-FFF2-40B4-BE49-F238E27FC236}">
                <a16:creationId xmlns:a16="http://schemas.microsoft.com/office/drawing/2014/main" id="{1B5DF063-A889-4037-8C0F-D6D42410715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5" name="Picture 4" descr="Graphical user interface, application, table&#10;&#10;Description automatically generated">
            <a:extLst>
              <a:ext uri="{FF2B5EF4-FFF2-40B4-BE49-F238E27FC236}">
                <a16:creationId xmlns:a16="http://schemas.microsoft.com/office/drawing/2014/main" id="{22C4FC1F-1B7E-4D0A-A74C-760A1CDABB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8654" y="540033"/>
            <a:ext cx="4244830" cy="5775279"/>
          </a:xfrm>
          <a:prstGeom prst="rect">
            <a:avLst/>
          </a:prstGeom>
        </p:spPr>
      </p:pic>
    </p:spTree>
    <p:extLst>
      <p:ext uri="{BB962C8B-B14F-4D97-AF65-F5344CB8AC3E}">
        <p14:creationId xmlns:p14="http://schemas.microsoft.com/office/powerpoint/2010/main" val="79388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7D7D6BD-868B-4E31-9AB6-7572799CED33}"/>
              </a:ext>
            </a:extLst>
          </p:cNvPr>
          <p:cNvSpPr/>
          <p:nvPr/>
        </p:nvSpPr>
        <p:spPr>
          <a:xfrm>
            <a:off x="1033780" y="2967335"/>
            <a:ext cx="10124439" cy="923330"/>
          </a:xfrm>
          <a:prstGeom prst="rect">
            <a:avLst/>
          </a:prstGeom>
          <a:noFill/>
        </p:spPr>
        <p:txBody>
          <a:bodyPr wrap="none" lIns="91440" tIns="45720" rIns="91440" bIns="45720">
            <a:spAutoFit/>
          </a:bodyPr>
          <a:lstStyle/>
          <a:p>
            <a:pPr algn="ctr"/>
            <a:r>
              <a:rPr lang="vi-VN"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THANK YOU FOR ATTENTION</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4629711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72C53508-B3F0-4B95-A7BB-3FB94033C4E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F4FE4E-0CC9-4D69-80BE-B8782D5A75FF}"/>
              </a:ext>
            </a:extLst>
          </p:cNvPr>
          <p:cNvSpPr>
            <a:spLocks noGrp="1"/>
          </p:cNvSpPr>
          <p:nvPr>
            <p:ph type="ctrTitle"/>
          </p:nvPr>
        </p:nvSpPr>
        <p:spPr>
          <a:xfrm>
            <a:off x="7113600" y="1311279"/>
            <a:ext cx="4060800" cy="2049502"/>
          </a:xfrm>
        </p:spPr>
        <p:txBody>
          <a:bodyPr>
            <a:normAutofit/>
          </a:bodyPr>
          <a:lstStyle/>
          <a:p>
            <a:pPr>
              <a:lnSpc>
                <a:spcPct val="90000"/>
              </a:lnSpc>
            </a:pPr>
            <a:r>
              <a:rPr lang="vi-VN" sz="3000"/>
              <a:t>THE MAIN UTILITIES FOR EMPLOYEE, THAT HAVE TO GARANTEE</a:t>
            </a:r>
            <a:endParaRPr lang="en-US" sz="3000"/>
          </a:p>
        </p:txBody>
      </p:sp>
      <p:sp>
        <p:nvSpPr>
          <p:cNvPr id="8" name="Subtitle 7">
            <a:extLst>
              <a:ext uri="{FF2B5EF4-FFF2-40B4-BE49-F238E27FC236}">
                <a16:creationId xmlns:a16="http://schemas.microsoft.com/office/drawing/2014/main" id="{6D569B26-BA73-4072-A1F2-94642E9485EA}"/>
              </a:ext>
            </a:extLst>
          </p:cNvPr>
          <p:cNvSpPr>
            <a:spLocks noGrp="1"/>
          </p:cNvSpPr>
          <p:nvPr>
            <p:ph type="subTitle" idx="1"/>
          </p:nvPr>
        </p:nvSpPr>
        <p:spPr>
          <a:xfrm>
            <a:off x="7113600" y="3513077"/>
            <a:ext cx="4060800" cy="2014088"/>
          </a:xfrm>
        </p:spPr>
        <p:txBody>
          <a:bodyPr>
            <a:normAutofit/>
          </a:bodyPr>
          <a:lstStyle/>
          <a:p>
            <a:r>
              <a:rPr lang="vi-VN" dirty="0"/>
              <a:t>WEB </a:t>
            </a:r>
            <a:r>
              <a:rPr lang="en-US" dirty="0"/>
              <a:t>SPRING BOOT API</a:t>
            </a:r>
          </a:p>
        </p:txBody>
      </p:sp>
      <p:pic>
        <p:nvPicPr>
          <p:cNvPr id="4" name="Picture 3" descr="Diagram&#10;&#10;Description automatically generated">
            <a:extLst>
              <a:ext uri="{FF2B5EF4-FFF2-40B4-BE49-F238E27FC236}">
                <a16:creationId xmlns:a16="http://schemas.microsoft.com/office/drawing/2014/main" id="{04ADEC53-6D79-4604-83A5-CDBBF456BC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989" y="1780250"/>
            <a:ext cx="4996212" cy="3297499"/>
          </a:xfrm>
          <a:prstGeom prst="rect">
            <a:avLst/>
          </a:prstGeom>
        </p:spPr>
      </p:pic>
      <p:cxnSp>
        <p:nvCxnSpPr>
          <p:cNvPr id="103" name="Straight Connector 102">
            <a:extLst>
              <a:ext uri="{FF2B5EF4-FFF2-40B4-BE49-F238E27FC236}">
                <a16:creationId xmlns:a16="http://schemas.microsoft.com/office/drawing/2014/main" id="{58EBA113-6605-4291-A31D-0BEA2EFFB5D3}"/>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540000"/>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05" name="Group 104">
            <a:extLst>
              <a:ext uri="{FF2B5EF4-FFF2-40B4-BE49-F238E27FC236}">
                <a16:creationId xmlns:a16="http://schemas.microsoft.com/office/drawing/2014/main" id="{7DC925D4-A222-4AF4-B410-4AFDEE4557B2}"/>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8100000" flipH="1">
            <a:off x="6674373" y="402322"/>
            <a:ext cx="641183" cy="1069728"/>
            <a:chOff x="6484112" y="2967038"/>
            <a:chExt cx="641183" cy="1069728"/>
          </a:xfrm>
        </p:grpSpPr>
        <p:grpSp>
          <p:nvGrpSpPr>
            <p:cNvPr id="106" name="Group 105">
              <a:extLst>
                <a:ext uri="{FF2B5EF4-FFF2-40B4-BE49-F238E27FC236}">
                  <a16:creationId xmlns:a16="http://schemas.microsoft.com/office/drawing/2014/main" id="{0DBBB94E-15E5-42D1-A617-70B91FC06DD1}"/>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111" name="Freeform 68">
                <a:extLst>
                  <a:ext uri="{FF2B5EF4-FFF2-40B4-BE49-F238E27FC236}">
                    <a16:creationId xmlns:a16="http://schemas.microsoft.com/office/drawing/2014/main" id="{2C81B35A-4CE9-4440-B050-12A299FA65C6}"/>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69">
                <a:extLst>
                  <a:ext uri="{FF2B5EF4-FFF2-40B4-BE49-F238E27FC236}">
                    <a16:creationId xmlns:a16="http://schemas.microsoft.com/office/drawing/2014/main" id="{A0D17983-4044-441A-ADBD-E035D9AE7E8A}"/>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3" name="Line 70">
                <a:extLst>
                  <a:ext uri="{FF2B5EF4-FFF2-40B4-BE49-F238E27FC236}">
                    <a16:creationId xmlns:a16="http://schemas.microsoft.com/office/drawing/2014/main" id="{19F1FD06-FDAD-4A4F-BFA2-40C00615ED52}"/>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7" name="Group 106">
              <a:extLst>
                <a:ext uri="{FF2B5EF4-FFF2-40B4-BE49-F238E27FC236}">
                  <a16:creationId xmlns:a16="http://schemas.microsoft.com/office/drawing/2014/main" id="{7EFDE4C0-4728-4BFA-AB30-F128558D0430}"/>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108" name="Freeform 68">
                <a:extLst>
                  <a:ext uri="{FF2B5EF4-FFF2-40B4-BE49-F238E27FC236}">
                    <a16:creationId xmlns:a16="http://schemas.microsoft.com/office/drawing/2014/main" id="{1D506130-A061-4892-B4AB-FC514FF04AA8}"/>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69">
                <a:extLst>
                  <a:ext uri="{FF2B5EF4-FFF2-40B4-BE49-F238E27FC236}">
                    <a16:creationId xmlns:a16="http://schemas.microsoft.com/office/drawing/2014/main" id="{49AD3E33-5B3A-488D-9055-A66F489647A7}"/>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0" name="Line 70">
                <a:extLst>
                  <a:ext uri="{FF2B5EF4-FFF2-40B4-BE49-F238E27FC236}">
                    <a16:creationId xmlns:a16="http://schemas.microsoft.com/office/drawing/2014/main" id="{A5CE7C61-384B-4565-8779-29E91BEF4C57}"/>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15" name="Group 114">
            <a:extLst>
              <a:ext uri="{FF2B5EF4-FFF2-40B4-BE49-F238E27FC236}">
                <a16:creationId xmlns:a16="http://schemas.microsoft.com/office/drawing/2014/main" id="{5EE5DB50-1341-4A9E-A206-967EBBDE449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8900000" flipH="1">
            <a:off x="11020476" y="5368081"/>
            <a:ext cx="641183" cy="1069728"/>
            <a:chOff x="6484112" y="2967038"/>
            <a:chExt cx="641183" cy="1069728"/>
          </a:xfrm>
        </p:grpSpPr>
        <p:grpSp>
          <p:nvGrpSpPr>
            <p:cNvPr id="116" name="Group 115">
              <a:extLst>
                <a:ext uri="{FF2B5EF4-FFF2-40B4-BE49-F238E27FC236}">
                  <a16:creationId xmlns:a16="http://schemas.microsoft.com/office/drawing/2014/main" id="{19A84626-F20C-4555-AFAF-1A2B70D3D9C6}"/>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121" name="Freeform 68">
                <a:extLst>
                  <a:ext uri="{FF2B5EF4-FFF2-40B4-BE49-F238E27FC236}">
                    <a16:creationId xmlns:a16="http://schemas.microsoft.com/office/drawing/2014/main" id="{561A2DEB-32E0-497B-AFF5-12455326DCA5}"/>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69">
                <a:extLst>
                  <a:ext uri="{FF2B5EF4-FFF2-40B4-BE49-F238E27FC236}">
                    <a16:creationId xmlns:a16="http://schemas.microsoft.com/office/drawing/2014/main" id="{F74C0FA4-7280-478C-9F0A-5C44367405DF}"/>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3" name="Line 70">
                <a:extLst>
                  <a:ext uri="{FF2B5EF4-FFF2-40B4-BE49-F238E27FC236}">
                    <a16:creationId xmlns:a16="http://schemas.microsoft.com/office/drawing/2014/main" id="{6055EE13-719B-42CB-B390-656E3D7ED4B1}"/>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7" name="Group 116">
              <a:extLst>
                <a:ext uri="{FF2B5EF4-FFF2-40B4-BE49-F238E27FC236}">
                  <a16:creationId xmlns:a16="http://schemas.microsoft.com/office/drawing/2014/main" id="{0AFE4A8F-11DC-406B-81CA-1EFF5D00CE56}"/>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118" name="Freeform 68">
                <a:extLst>
                  <a:ext uri="{FF2B5EF4-FFF2-40B4-BE49-F238E27FC236}">
                    <a16:creationId xmlns:a16="http://schemas.microsoft.com/office/drawing/2014/main" id="{1220809B-3187-4A4E-B1B4-931C71836CC5}"/>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69">
                <a:extLst>
                  <a:ext uri="{FF2B5EF4-FFF2-40B4-BE49-F238E27FC236}">
                    <a16:creationId xmlns:a16="http://schemas.microsoft.com/office/drawing/2014/main" id="{FA8BADC2-4522-4CCB-B068-9C3AC1F1EF3D}"/>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0" name="Line 70">
                <a:extLst>
                  <a:ext uri="{FF2B5EF4-FFF2-40B4-BE49-F238E27FC236}">
                    <a16:creationId xmlns:a16="http://schemas.microsoft.com/office/drawing/2014/main" id="{8507DFE2-C18B-40C2-A945-EFDD0D8EC93A}"/>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5332120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3011B0B3-5679-4759-90B8-3B908C4CBD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F4FE4E-0CC9-4D69-80BE-B8782D5A75FF}"/>
              </a:ext>
            </a:extLst>
          </p:cNvPr>
          <p:cNvSpPr>
            <a:spLocks noGrp="1"/>
          </p:cNvSpPr>
          <p:nvPr>
            <p:ph type="ctrTitle"/>
          </p:nvPr>
        </p:nvSpPr>
        <p:spPr>
          <a:xfrm>
            <a:off x="1076959" y="491811"/>
            <a:ext cx="4307221" cy="1397949"/>
          </a:xfrm>
        </p:spPr>
        <p:txBody>
          <a:bodyPr>
            <a:normAutofit/>
          </a:bodyPr>
          <a:lstStyle/>
          <a:p>
            <a:pPr algn="l">
              <a:lnSpc>
                <a:spcPct val="90000"/>
              </a:lnSpc>
            </a:pPr>
            <a:r>
              <a:rPr lang="vi-VN" sz="2600" dirty="0"/>
              <a:t>HOW WE HANDLE THIS REQUEST FROM TECHNIC FRAMEWORK</a:t>
            </a:r>
            <a:endParaRPr lang="en-US" sz="2600" dirty="0"/>
          </a:p>
        </p:txBody>
      </p:sp>
      <p:sp>
        <p:nvSpPr>
          <p:cNvPr id="8" name="Subtitle 7">
            <a:extLst>
              <a:ext uri="{FF2B5EF4-FFF2-40B4-BE49-F238E27FC236}">
                <a16:creationId xmlns:a16="http://schemas.microsoft.com/office/drawing/2014/main" id="{6D569B26-BA73-4072-A1F2-94642E9485EA}"/>
              </a:ext>
            </a:extLst>
          </p:cNvPr>
          <p:cNvSpPr>
            <a:spLocks noGrp="1"/>
          </p:cNvSpPr>
          <p:nvPr>
            <p:ph type="subTitle" idx="1"/>
          </p:nvPr>
        </p:nvSpPr>
        <p:spPr>
          <a:xfrm>
            <a:off x="989999" y="2052639"/>
            <a:ext cx="4373855" cy="4313550"/>
          </a:xfrm>
        </p:spPr>
        <p:txBody>
          <a:bodyPr>
            <a:normAutofit fontScale="55000" lnSpcReduction="20000"/>
          </a:bodyPr>
          <a:lstStyle/>
          <a:p>
            <a:pPr marL="0" marR="0" indent="457200" algn="just">
              <a:lnSpc>
                <a:spcPts val="27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200" b="1"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Aiming to create an effective management tool for company leaders and the fastest and most convenient means of information transmission for employees, the Company has a program of parallel development of Website and Webapp on the basis of programming language. modern and popular today: Spring boot framework; Smartphones with Android and iOS operating systems. Website is used for internal management of the company, Web app is used for employees to look up payroll and some other useful information. Through testing time, the main interface may look like this:</a:t>
            </a:r>
            <a:endParaRPr lang="en-US" sz="22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ts val="27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202124"/>
                </a:solidFill>
                <a:effectLst/>
                <a:latin typeface="inherit"/>
                <a:ea typeface="Times New Roman" panose="02020603050405020304" pitchFamily="18" charset="0"/>
                <a:cs typeface="Courier New" panose="02070309020205020404" pitchFamily="49"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grpSp>
        <p:nvGrpSpPr>
          <p:cNvPr id="84" name="Group 83">
            <a:extLst>
              <a:ext uri="{FF2B5EF4-FFF2-40B4-BE49-F238E27FC236}">
                <a16:creationId xmlns:a16="http://schemas.microsoft.com/office/drawing/2014/main" id="{50F37AA1-A09B-4E28-987B-38E5060E1BAE}"/>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19525" y="2840038"/>
            <a:ext cx="2216150" cy="1177924"/>
            <a:chOff x="4987925" y="2840038"/>
            <a:chExt cx="2216150" cy="1177924"/>
          </a:xfrm>
        </p:grpSpPr>
        <p:sp>
          <p:nvSpPr>
            <p:cNvPr id="85" name="Rectangle 84">
              <a:extLst>
                <a:ext uri="{FF2B5EF4-FFF2-40B4-BE49-F238E27FC236}">
                  <a16:creationId xmlns:a16="http://schemas.microsoft.com/office/drawing/2014/main" id="{9874D018-FDBA-4AD4-8C74-17D41F4FB69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6" name="Group 85">
              <a:extLst>
                <a:ext uri="{FF2B5EF4-FFF2-40B4-BE49-F238E27FC236}">
                  <a16:creationId xmlns:a16="http://schemas.microsoft.com/office/drawing/2014/main" id="{DB43F5C4-EF74-49F4-97CB-97938DDC2FFA}"/>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87" name="Group 86">
                <a:extLst>
                  <a:ext uri="{FF2B5EF4-FFF2-40B4-BE49-F238E27FC236}">
                    <a16:creationId xmlns:a16="http://schemas.microsoft.com/office/drawing/2014/main" id="{B74E0761-A6EC-4896-A2D4-97A0AF0AA00F}"/>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92" name="Freeform 68">
                  <a:extLst>
                    <a:ext uri="{FF2B5EF4-FFF2-40B4-BE49-F238E27FC236}">
                      <a16:creationId xmlns:a16="http://schemas.microsoft.com/office/drawing/2014/main" id="{E02DDA0C-BC2F-4EA7-B34E-E0A38B82BA22}"/>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69">
                  <a:extLst>
                    <a:ext uri="{FF2B5EF4-FFF2-40B4-BE49-F238E27FC236}">
                      <a16:creationId xmlns:a16="http://schemas.microsoft.com/office/drawing/2014/main" id="{CF13B05D-4163-4B4E-A2D2-FA7ED9468237}"/>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94" name="Line 70">
                  <a:extLst>
                    <a:ext uri="{FF2B5EF4-FFF2-40B4-BE49-F238E27FC236}">
                      <a16:creationId xmlns:a16="http://schemas.microsoft.com/office/drawing/2014/main" id="{6D222543-B140-45C1-A731-C56E6B3A17C5}"/>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8" name="Group 87">
                <a:extLst>
                  <a:ext uri="{FF2B5EF4-FFF2-40B4-BE49-F238E27FC236}">
                    <a16:creationId xmlns:a16="http://schemas.microsoft.com/office/drawing/2014/main" id="{21D25868-4B38-41A5-8DA7-BB01E8534246}"/>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89" name="Freeform 68">
                  <a:extLst>
                    <a:ext uri="{FF2B5EF4-FFF2-40B4-BE49-F238E27FC236}">
                      <a16:creationId xmlns:a16="http://schemas.microsoft.com/office/drawing/2014/main" id="{9BA6FA89-CCD8-4CC0-954F-FBBFA59737E7}"/>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69">
                  <a:extLst>
                    <a:ext uri="{FF2B5EF4-FFF2-40B4-BE49-F238E27FC236}">
                      <a16:creationId xmlns:a16="http://schemas.microsoft.com/office/drawing/2014/main" id="{73005E59-2B44-4A62-A8F1-504FB170608D}"/>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91" name="Line 70">
                  <a:extLst>
                    <a:ext uri="{FF2B5EF4-FFF2-40B4-BE49-F238E27FC236}">
                      <a16:creationId xmlns:a16="http://schemas.microsoft.com/office/drawing/2014/main" id="{C9AB3E16-8B92-47B2-BA2E-02935767A808}"/>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cxnSp>
        <p:nvCxnSpPr>
          <p:cNvPr id="96" name="Straight Connector 95">
            <a:extLst>
              <a:ext uri="{FF2B5EF4-FFF2-40B4-BE49-F238E27FC236}">
                <a16:creationId xmlns:a16="http://schemas.microsoft.com/office/drawing/2014/main" id="{4E653B57-2620-424D-ADAF-60975D8F8C5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540000"/>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1026" name="Picture 52" descr="Diagram&#10;&#10;Description automatically generated">
            <a:extLst>
              <a:ext uri="{FF2B5EF4-FFF2-40B4-BE49-F238E27FC236}">
                <a16:creationId xmlns:a16="http://schemas.microsoft.com/office/drawing/2014/main" id="{0C1661EC-40BF-4D58-A7D0-E5CE462FD2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4558" y="734362"/>
            <a:ext cx="4895850" cy="3140075"/>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53" descr="Diagram&#10;&#10;Description automatically generated">
            <a:extLst>
              <a:ext uri="{FF2B5EF4-FFF2-40B4-BE49-F238E27FC236}">
                <a16:creationId xmlns:a16="http://schemas.microsoft.com/office/drawing/2014/main" id="{6027C0A5-A266-45A9-BC46-9376FD1D36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558" y="4331637"/>
            <a:ext cx="4895850" cy="17430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28416CA-85DA-4B23-874E-ED623A271C72}"/>
              </a:ext>
            </a:extLst>
          </p:cNvPr>
          <p:cNvSpPr>
            <a:spLocks noChangeArrowheads="1"/>
          </p:cNvSpPr>
          <p:nvPr/>
        </p:nvSpPr>
        <p:spPr bwMode="auto">
          <a:xfrm>
            <a:off x="6784558" y="60747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0795263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0" name="Rectangle 119">
            <a:extLst>
              <a:ext uri="{FF2B5EF4-FFF2-40B4-BE49-F238E27FC236}">
                <a16:creationId xmlns:a16="http://schemas.microsoft.com/office/drawing/2014/main" id="{3011B0B3-5679-4759-90B8-3B908C4CBD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F4FE4E-0CC9-4D69-80BE-B8782D5A75FF}"/>
              </a:ext>
            </a:extLst>
          </p:cNvPr>
          <p:cNvSpPr>
            <a:spLocks noGrp="1"/>
          </p:cNvSpPr>
          <p:nvPr>
            <p:ph type="ctrTitle"/>
          </p:nvPr>
        </p:nvSpPr>
        <p:spPr>
          <a:xfrm>
            <a:off x="1079510" y="531814"/>
            <a:ext cx="4457690" cy="1720850"/>
          </a:xfrm>
        </p:spPr>
        <p:txBody>
          <a:bodyPr anchor="ctr">
            <a:normAutofit/>
          </a:bodyPr>
          <a:lstStyle/>
          <a:p>
            <a:pPr algn="l"/>
            <a:r>
              <a:rPr lang="vi-VN" dirty="0"/>
              <a:t>PROJECT DESIGN</a:t>
            </a:r>
            <a:endParaRPr lang="en-US" dirty="0"/>
          </a:p>
        </p:txBody>
      </p:sp>
      <p:sp>
        <p:nvSpPr>
          <p:cNvPr id="8" name="Subtitle 7">
            <a:extLst>
              <a:ext uri="{FF2B5EF4-FFF2-40B4-BE49-F238E27FC236}">
                <a16:creationId xmlns:a16="http://schemas.microsoft.com/office/drawing/2014/main" id="{6D569B26-BA73-4072-A1F2-94642E9485EA}"/>
              </a:ext>
            </a:extLst>
          </p:cNvPr>
          <p:cNvSpPr>
            <a:spLocks noGrp="1"/>
          </p:cNvSpPr>
          <p:nvPr>
            <p:ph type="subTitle" idx="1"/>
          </p:nvPr>
        </p:nvSpPr>
        <p:spPr>
          <a:xfrm>
            <a:off x="6654801" y="531815"/>
            <a:ext cx="4451347" cy="1720850"/>
          </a:xfrm>
        </p:spPr>
        <p:txBody>
          <a:bodyPr anchor="ctr">
            <a:normAutofit/>
          </a:bodyPr>
          <a:lstStyle/>
          <a:p>
            <a:r>
              <a:rPr lang="vi-VN" dirty="0"/>
              <a:t>REVIEW 2</a:t>
            </a:r>
            <a:endParaRPr lang="en-US" dirty="0"/>
          </a:p>
          <a:p>
            <a:endParaRPr lang="en-US" dirty="0"/>
          </a:p>
        </p:txBody>
      </p:sp>
      <p:cxnSp>
        <p:nvCxnSpPr>
          <p:cNvPr id="122" name="Straight Connector 121">
            <a:extLst>
              <a:ext uri="{FF2B5EF4-FFF2-40B4-BE49-F238E27FC236}">
                <a16:creationId xmlns:a16="http://schemas.microsoft.com/office/drawing/2014/main" id="{32E97E5C-7A5F-424E-AAE4-654396E9079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1392239"/>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0" name="Rectangle 6">
            <a:extLst>
              <a:ext uri="{FF2B5EF4-FFF2-40B4-BE49-F238E27FC236}">
                <a16:creationId xmlns:a16="http://schemas.microsoft.com/office/drawing/2014/main" id="{2DE64E90-CA75-4935-98B5-FCD044E66A6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a:extLst>
              <a:ext uri="{FF2B5EF4-FFF2-40B4-BE49-F238E27FC236}">
                <a16:creationId xmlns:a16="http://schemas.microsoft.com/office/drawing/2014/main" id="{0987797E-8E8F-46A6-A195-8B236114BAC5}"/>
              </a:ext>
            </a:extLst>
          </p:cNvPr>
          <p:cNvGraphicFramePr>
            <a:graphicFrameLocks noChangeAspect="1"/>
          </p:cNvGraphicFramePr>
          <p:nvPr>
            <p:extLst>
              <p:ext uri="{D42A27DB-BD31-4B8C-83A1-F6EECF244321}">
                <p14:modId xmlns:p14="http://schemas.microsoft.com/office/powerpoint/2010/main" val="4138245771"/>
              </p:ext>
            </p:extLst>
          </p:nvPr>
        </p:nvGraphicFramePr>
        <p:xfrm>
          <a:off x="5799484" y="1652129"/>
          <a:ext cx="5282102" cy="4551948"/>
        </p:xfrm>
        <a:graphic>
          <a:graphicData uri="http://schemas.openxmlformats.org/presentationml/2006/ole">
            <mc:AlternateContent xmlns:mc="http://schemas.openxmlformats.org/markup-compatibility/2006">
              <mc:Choice xmlns:v="urn:schemas-microsoft-com:vml" Requires="v">
                <p:oleObj spid="_x0000_s1030" r:id="rId3" imgW="6324900" imgH="5463351" progId="Visio.Drawing.15">
                  <p:embed/>
                </p:oleObj>
              </mc:Choice>
              <mc:Fallback>
                <p:oleObj r:id="rId3" imgW="6324900" imgH="5463351" progId="Visio.Drawing.15">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9484" y="1652129"/>
                        <a:ext cx="5282102" cy="4551948"/>
                      </a:xfrm>
                      <a:prstGeom prst="rect">
                        <a:avLst/>
                      </a:prstGeom>
                      <a:noFill/>
                    </p:spPr>
                  </p:pic>
                </p:oleObj>
              </mc:Fallback>
            </mc:AlternateContent>
          </a:graphicData>
        </a:graphic>
      </p:graphicFrame>
    </p:spTree>
    <p:extLst>
      <p:ext uri="{BB962C8B-B14F-4D97-AF65-F5344CB8AC3E}">
        <p14:creationId xmlns:p14="http://schemas.microsoft.com/office/powerpoint/2010/main" val="10830695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3" name="Rectangle 92">
            <a:extLst>
              <a:ext uri="{FF2B5EF4-FFF2-40B4-BE49-F238E27FC236}">
                <a16:creationId xmlns:a16="http://schemas.microsoft.com/office/drawing/2014/main" id="{72C53508-B3F0-4B95-A7BB-3FB94033C4E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F4FE4E-0CC9-4D69-80BE-B8782D5A75FF}"/>
              </a:ext>
            </a:extLst>
          </p:cNvPr>
          <p:cNvSpPr>
            <a:spLocks noGrp="1"/>
          </p:cNvSpPr>
          <p:nvPr>
            <p:ph type="ctrTitle"/>
          </p:nvPr>
        </p:nvSpPr>
        <p:spPr>
          <a:xfrm>
            <a:off x="7113600" y="1508125"/>
            <a:ext cx="4060800" cy="1782798"/>
          </a:xfrm>
        </p:spPr>
        <p:txBody>
          <a:bodyPr>
            <a:normAutofit/>
          </a:bodyPr>
          <a:lstStyle/>
          <a:p>
            <a:r>
              <a:rPr lang="vi-VN" dirty="0"/>
              <a:t>PROJECT DESIGN</a:t>
            </a:r>
            <a:endParaRPr lang="en-US" dirty="0"/>
          </a:p>
        </p:txBody>
      </p:sp>
      <p:sp>
        <p:nvSpPr>
          <p:cNvPr id="8" name="Subtitle 7">
            <a:extLst>
              <a:ext uri="{FF2B5EF4-FFF2-40B4-BE49-F238E27FC236}">
                <a16:creationId xmlns:a16="http://schemas.microsoft.com/office/drawing/2014/main" id="{6D569B26-BA73-4072-A1F2-94642E9485EA}"/>
              </a:ext>
            </a:extLst>
          </p:cNvPr>
          <p:cNvSpPr>
            <a:spLocks noGrp="1"/>
          </p:cNvSpPr>
          <p:nvPr>
            <p:ph type="subTitle" idx="1"/>
          </p:nvPr>
        </p:nvSpPr>
        <p:spPr>
          <a:xfrm>
            <a:off x="7113600" y="3561553"/>
            <a:ext cx="4060800" cy="1963739"/>
          </a:xfrm>
        </p:spPr>
        <p:txBody>
          <a:bodyPr>
            <a:normAutofit/>
          </a:bodyPr>
          <a:lstStyle/>
          <a:p>
            <a:r>
              <a:rPr lang="vi-VN" dirty="0"/>
              <a:t>REVIEW 2</a:t>
            </a:r>
            <a:endParaRPr lang="en-US" dirty="0"/>
          </a:p>
        </p:txBody>
      </p:sp>
      <p:pic>
        <p:nvPicPr>
          <p:cNvPr id="9" name="Picture 8" descr="A picture containing diagram&#10;&#10;Description automatically generated">
            <a:extLst>
              <a:ext uri="{FF2B5EF4-FFF2-40B4-BE49-F238E27FC236}">
                <a16:creationId xmlns:a16="http://schemas.microsoft.com/office/drawing/2014/main" id="{CB24D28A-8A32-4C74-B5C8-877392DD48D5}"/>
              </a:ext>
            </a:extLst>
          </p:cNvPr>
          <p:cNvPicPr/>
          <p:nvPr/>
        </p:nvPicPr>
        <p:blipFill rotWithShape="1">
          <a:blip r:embed="rId2"/>
          <a:srcRect t="2496" b="6553"/>
          <a:stretch/>
        </p:blipFill>
        <p:spPr>
          <a:xfrm>
            <a:off x="539999" y="540033"/>
            <a:ext cx="5555993" cy="2754000"/>
          </a:xfrm>
          <a:prstGeom prst="rect">
            <a:avLst/>
          </a:prstGeom>
        </p:spPr>
      </p:pic>
      <p:grpSp>
        <p:nvGrpSpPr>
          <p:cNvPr id="95" name="Group 94">
            <a:extLst>
              <a:ext uri="{FF2B5EF4-FFF2-40B4-BE49-F238E27FC236}">
                <a16:creationId xmlns:a16="http://schemas.microsoft.com/office/drawing/2014/main" id="{C97559AB-CE9D-45AD-8D6C-643DFAD22AD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8100000" flipH="1">
            <a:off x="6674373" y="402322"/>
            <a:ext cx="641183" cy="1069728"/>
            <a:chOff x="6484112" y="2967038"/>
            <a:chExt cx="641183" cy="1069728"/>
          </a:xfrm>
        </p:grpSpPr>
        <p:grpSp>
          <p:nvGrpSpPr>
            <p:cNvPr id="96" name="Group 95">
              <a:extLst>
                <a:ext uri="{FF2B5EF4-FFF2-40B4-BE49-F238E27FC236}">
                  <a16:creationId xmlns:a16="http://schemas.microsoft.com/office/drawing/2014/main" id="{27AAD205-2DE5-4EEB-BF7D-330B1F90929C}"/>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101" name="Freeform 68">
                <a:extLst>
                  <a:ext uri="{FF2B5EF4-FFF2-40B4-BE49-F238E27FC236}">
                    <a16:creationId xmlns:a16="http://schemas.microsoft.com/office/drawing/2014/main" id="{ABF6E40D-28C3-4028-B28F-2A54B8C4937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69">
                <a:extLst>
                  <a:ext uri="{FF2B5EF4-FFF2-40B4-BE49-F238E27FC236}">
                    <a16:creationId xmlns:a16="http://schemas.microsoft.com/office/drawing/2014/main" id="{2FA10639-06B7-4CBA-8F4D-97F089B1BD0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3" name="Line 70">
                <a:extLst>
                  <a:ext uri="{FF2B5EF4-FFF2-40B4-BE49-F238E27FC236}">
                    <a16:creationId xmlns:a16="http://schemas.microsoft.com/office/drawing/2014/main" id="{FFDDF179-B6AE-40E7-BF0E-5154410897CF}"/>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97" name="Group 96">
              <a:extLst>
                <a:ext uri="{FF2B5EF4-FFF2-40B4-BE49-F238E27FC236}">
                  <a16:creationId xmlns:a16="http://schemas.microsoft.com/office/drawing/2014/main" id="{25DB9CD3-56BF-4670-B882-225CFA3A2557}"/>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98" name="Freeform 68">
                <a:extLst>
                  <a:ext uri="{FF2B5EF4-FFF2-40B4-BE49-F238E27FC236}">
                    <a16:creationId xmlns:a16="http://schemas.microsoft.com/office/drawing/2014/main" id="{F535F073-A3D8-4DDC-9612-7F13F736AA8A}"/>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69">
                <a:extLst>
                  <a:ext uri="{FF2B5EF4-FFF2-40B4-BE49-F238E27FC236}">
                    <a16:creationId xmlns:a16="http://schemas.microsoft.com/office/drawing/2014/main" id="{ED7987C1-DE85-438D-9619-817B3FFF2B86}"/>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0" name="Line 70">
                <a:extLst>
                  <a:ext uri="{FF2B5EF4-FFF2-40B4-BE49-F238E27FC236}">
                    <a16:creationId xmlns:a16="http://schemas.microsoft.com/office/drawing/2014/main" id="{638D7E96-9995-498C-BB2A-0FDB1844C6F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pic>
        <p:nvPicPr>
          <p:cNvPr id="4" name="Picture 3" descr="Diagram&#10;&#10;Description automatically generated">
            <a:extLst>
              <a:ext uri="{FF2B5EF4-FFF2-40B4-BE49-F238E27FC236}">
                <a16:creationId xmlns:a16="http://schemas.microsoft.com/office/drawing/2014/main" id="{43AB990D-EE2E-463B-88A7-0A95BCB3C84B}"/>
              </a:ext>
            </a:extLst>
          </p:cNvPr>
          <p:cNvPicPr>
            <a:picLocks noChangeAspect="1"/>
          </p:cNvPicPr>
          <p:nvPr/>
        </p:nvPicPr>
        <p:blipFill rotWithShape="1">
          <a:blip r:embed="rId3">
            <a:extLst>
              <a:ext uri="{28A0092B-C50C-407E-A947-70E740481C1C}">
                <a14:useLocalDpi xmlns:a14="http://schemas.microsoft.com/office/drawing/2010/main" val="0"/>
              </a:ext>
            </a:extLst>
          </a:blip>
          <a:srcRect t="20664" r="-2" b="41539"/>
          <a:stretch/>
        </p:blipFill>
        <p:spPr>
          <a:xfrm>
            <a:off x="685235" y="3742904"/>
            <a:ext cx="5555993" cy="2754000"/>
          </a:xfrm>
          <a:prstGeom prst="rect">
            <a:avLst/>
          </a:prstGeom>
        </p:spPr>
      </p:pic>
      <p:grpSp>
        <p:nvGrpSpPr>
          <p:cNvPr id="105" name="Group 104">
            <a:extLst>
              <a:ext uri="{FF2B5EF4-FFF2-40B4-BE49-F238E27FC236}">
                <a16:creationId xmlns:a16="http://schemas.microsoft.com/office/drawing/2014/main" id="{7C6CB754-55FF-41B3-9106-9E5B5A86907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8900000" flipH="1">
            <a:off x="11020476" y="5368081"/>
            <a:ext cx="641183" cy="1069728"/>
            <a:chOff x="6484112" y="2967038"/>
            <a:chExt cx="641183" cy="1069728"/>
          </a:xfrm>
        </p:grpSpPr>
        <p:grpSp>
          <p:nvGrpSpPr>
            <p:cNvPr id="106" name="Group 105">
              <a:extLst>
                <a:ext uri="{FF2B5EF4-FFF2-40B4-BE49-F238E27FC236}">
                  <a16:creationId xmlns:a16="http://schemas.microsoft.com/office/drawing/2014/main" id="{4C7BFD51-0CC9-43F7-AA79-C4BD37357550}"/>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111" name="Freeform 68">
                <a:extLst>
                  <a:ext uri="{FF2B5EF4-FFF2-40B4-BE49-F238E27FC236}">
                    <a16:creationId xmlns:a16="http://schemas.microsoft.com/office/drawing/2014/main" id="{AA4A6F82-EE19-4D30-B088-FB2599BAB093}"/>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69">
                <a:extLst>
                  <a:ext uri="{FF2B5EF4-FFF2-40B4-BE49-F238E27FC236}">
                    <a16:creationId xmlns:a16="http://schemas.microsoft.com/office/drawing/2014/main" id="{D796A644-F8B6-4B39-9E65-27C4101515DB}"/>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3" name="Line 70">
                <a:extLst>
                  <a:ext uri="{FF2B5EF4-FFF2-40B4-BE49-F238E27FC236}">
                    <a16:creationId xmlns:a16="http://schemas.microsoft.com/office/drawing/2014/main" id="{4C01DF9A-F84C-4322-BF1D-06CC14B8CCD8}"/>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7" name="Group 106">
              <a:extLst>
                <a:ext uri="{FF2B5EF4-FFF2-40B4-BE49-F238E27FC236}">
                  <a16:creationId xmlns:a16="http://schemas.microsoft.com/office/drawing/2014/main" id="{02D238D4-B2F4-4F92-94D6-2DCCAFA9B33B}"/>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108" name="Freeform 68">
                <a:extLst>
                  <a:ext uri="{FF2B5EF4-FFF2-40B4-BE49-F238E27FC236}">
                    <a16:creationId xmlns:a16="http://schemas.microsoft.com/office/drawing/2014/main" id="{7753BB00-2F71-4A11-A0A1-286319213512}"/>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69">
                <a:extLst>
                  <a:ext uri="{FF2B5EF4-FFF2-40B4-BE49-F238E27FC236}">
                    <a16:creationId xmlns:a16="http://schemas.microsoft.com/office/drawing/2014/main" id="{F0E06234-35BB-41A0-974A-714FCE0476A8}"/>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0" name="Line 70">
                <a:extLst>
                  <a:ext uri="{FF2B5EF4-FFF2-40B4-BE49-F238E27FC236}">
                    <a16:creationId xmlns:a16="http://schemas.microsoft.com/office/drawing/2014/main" id="{40575815-F347-4E4E-BDDC-618D04DCD00C}"/>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388385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700"/>
                                        <p:tgtEl>
                                          <p:spTgt spid="8">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8" name="Rectangle 97">
            <a:extLst>
              <a:ext uri="{FF2B5EF4-FFF2-40B4-BE49-F238E27FC236}">
                <a16:creationId xmlns:a16="http://schemas.microsoft.com/office/drawing/2014/main" id="{1F4CD6D0-88B6-45F4-AC60-54587D3C92A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3092D32E-B1E6-4335-BD86-8461882A79A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20600" y="-1013389"/>
            <a:ext cx="6857999" cy="8884800"/>
          </a:xfrm>
          <a:prstGeom prst="rect">
            <a:avLst/>
          </a:prstGeom>
          <a:gradFill flip="none" rotWithShape="1">
            <a:gsLst>
              <a:gs pos="0">
                <a:srgbClr val="000000">
                  <a:alpha val="35000"/>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B8F4FE4E-0CC9-4D69-80BE-B8782D5A75FF}"/>
              </a:ext>
            </a:extLst>
          </p:cNvPr>
          <p:cNvSpPr>
            <a:spLocks noGrp="1"/>
          </p:cNvSpPr>
          <p:nvPr>
            <p:ph type="ctrTitle"/>
          </p:nvPr>
        </p:nvSpPr>
        <p:spPr>
          <a:xfrm>
            <a:off x="7106396" y="395289"/>
            <a:ext cx="4075200" cy="2226688"/>
          </a:xfrm>
        </p:spPr>
        <p:txBody>
          <a:bodyPr>
            <a:normAutofit/>
          </a:bodyPr>
          <a:lstStyle/>
          <a:p>
            <a:pPr>
              <a:lnSpc>
                <a:spcPct val="90000"/>
              </a:lnSpc>
            </a:pPr>
            <a:r>
              <a:rPr lang="vi-VN">
                <a:solidFill>
                  <a:srgbClr val="FFFFFF"/>
                </a:solidFill>
              </a:rPr>
              <a:t>SCREEN SHOT</a:t>
            </a:r>
            <a:br>
              <a:rPr lang="vi-VN">
                <a:solidFill>
                  <a:srgbClr val="FFFFFF"/>
                </a:solidFill>
              </a:rPr>
            </a:br>
            <a:r>
              <a:rPr lang="vi-VN">
                <a:solidFill>
                  <a:srgbClr val="FFFFFF"/>
                </a:solidFill>
              </a:rPr>
              <a:t>HOME</a:t>
            </a:r>
            <a:endParaRPr lang="en-US">
              <a:solidFill>
                <a:srgbClr val="FFFFFF"/>
              </a:solidFill>
            </a:endParaRPr>
          </a:p>
        </p:txBody>
      </p:sp>
      <p:grpSp>
        <p:nvGrpSpPr>
          <p:cNvPr id="102" name="Group 101">
            <a:extLst>
              <a:ext uri="{FF2B5EF4-FFF2-40B4-BE49-F238E27FC236}">
                <a16:creationId xmlns:a16="http://schemas.microsoft.com/office/drawing/2014/main" id="{DF3051BA-EC19-4D8D-B5E3-10AF20026F0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35921" y="2840038"/>
            <a:ext cx="2216150" cy="1177924"/>
            <a:chOff x="4987925" y="2840038"/>
            <a:chExt cx="2216150" cy="1177924"/>
          </a:xfrm>
        </p:grpSpPr>
        <p:sp>
          <p:nvSpPr>
            <p:cNvPr id="103" name="Rectangle 102">
              <a:extLst>
                <a:ext uri="{FF2B5EF4-FFF2-40B4-BE49-F238E27FC236}">
                  <a16:creationId xmlns:a16="http://schemas.microsoft.com/office/drawing/2014/main" id="{FD78C318-2188-4C14-8EEF-F9F6C8CC3BF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4" name="Group 103">
              <a:extLst>
                <a:ext uri="{FF2B5EF4-FFF2-40B4-BE49-F238E27FC236}">
                  <a16:creationId xmlns:a16="http://schemas.microsoft.com/office/drawing/2014/main" id="{64B20085-9D92-406D-8A76-E698EA9189A1}"/>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105" name="Group 104">
                <a:extLst>
                  <a:ext uri="{FF2B5EF4-FFF2-40B4-BE49-F238E27FC236}">
                    <a16:creationId xmlns:a16="http://schemas.microsoft.com/office/drawing/2014/main" id="{9C553453-D3A3-4D6C-AB29-56E1D615F6E0}"/>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10" name="Freeform 68">
                  <a:extLst>
                    <a:ext uri="{FF2B5EF4-FFF2-40B4-BE49-F238E27FC236}">
                      <a16:creationId xmlns:a16="http://schemas.microsoft.com/office/drawing/2014/main" id="{7AAE47F8-C3A8-4034-9064-8C3241A964E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69">
                  <a:extLst>
                    <a:ext uri="{FF2B5EF4-FFF2-40B4-BE49-F238E27FC236}">
                      <a16:creationId xmlns:a16="http://schemas.microsoft.com/office/drawing/2014/main" id="{A1BD09C1-6EAB-4FD0-8E3E-5395370F4CAB}"/>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2" name="Line 70">
                  <a:extLst>
                    <a:ext uri="{FF2B5EF4-FFF2-40B4-BE49-F238E27FC236}">
                      <a16:creationId xmlns:a16="http://schemas.microsoft.com/office/drawing/2014/main" id="{3A35D392-3E6C-44DF-8AE9-9623BC0EB248}"/>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6" name="Group 105">
                <a:extLst>
                  <a:ext uri="{FF2B5EF4-FFF2-40B4-BE49-F238E27FC236}">
                    <a16:creationId xmlns:a16="http://schemas.microsoft.com/office/drawing/2014/main" id="{B3DA3B67-52C7-4832-9866-8D5A52359741}"/>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07" name="Freeform 68">
                  <a:extLst>
                    <a:ext uri="{FF2B5EF4-FFF2-40B4-BE49-F238E27FC236}">
                      <a16:creationId xmlns:a16="http://schemas.microsoft.com/office/drawing/2014/main" id="{996787C3-F164-4304-9FBF-24451834684B}"/>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69">
                  <a:extLst>
                    <a:ext uri="{FF2B5EF4-FFF2-40B4-BE49-F238E27FC236}">
                      <a16:creationId xmlns:a16="http://schemas.microsoft.com/office/drawing/2014/main" id="{8E004CCF-6644-4C43-B8CA-1BCC5C46A2F5}"/>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9" name="Line 70">
                  <a:extLst>
                    <a:ext uri="{FF2B5EF4-FFF2-40B4-BE49-F238E27FC236}">
                      <a16:creationId xmlns:a16="http://schemas.microsoft.com/office/drawing/2014/main" id="{3824467A-05FD-4A66-8B5A-A544E9304568}"/>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pic>
        <p:nvPicPr>
          <p:cNvPr id="3" name="Picture 2"/>
          <p:cNvPicPr>
            <a:picLocks noChangeAspect="1"/>
          </p:cNvPicPr>
          <p:nvPr/>
        </p:nvPicPr>
        <p:blipFill>
          <a:blip r:embed="rId2"/>
          <a:stretch>
            <a:fillRect/>
          </a:stretch>
        </p:blipFill>
        <p:spPr>
          <a:xfrm>
            <a:off x="30924" y="24508"/>
            <a:ext cx="12161076" cy="7411574"/>
          </a:xfrm>
          <a:prstGeom prst="rect">
            <a:avLst/>
          </a:prstGeom>
        </p:spPr>
      </p:pic>
    </p:spTree>
    <p:extLst>
      <p:ext uri="{BB962C8B-B14F-4D97-AF65-F5344CB8AC3E}">
        <p14:creationId xmlns:p14="http://schemas.microsoft.com/office/powerpoint/2010/main" val="3930262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3" name="Rectangle 172">
            <a:extLst>
              <a:ext uri="{FF2B5EF4-FFF2-40B4-BE49-F238E27FC236}">
                <a16:creationId xmlns:a16="http://schemas.microsoft.com/office/drawing/2014/main" id="{1F4CD6D0-88B6-45F4-AC60-54587D3C92A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9" name="Video 168">
            <a:extLst>
              <a:ext uri="{FF2B5EF4-FFF2-40B4-BE49-F238E27FC236}">
                <a16:creationId xmlns:a16="http://schemas.microsoft.com/office/drawing/2014/main" id="{DF6DF75B-A58A-4641-B6DA-1DFC9EA3B5C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175" name="Rectangle 174">
            <a:extLst>
              <a:ext uri="{FF2B5EF4-FFF2-40B4-BE49-F238E27FC236}">
                <a16:creationId xmlns:a16="http://schemas.microsoft.com/office/drawing/2014/main" id="{3092D32E-B1E6-4335-BD86-8461882A79A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03300" y="-1052423"/>
            <a:ext cx="6857999" cy="8883647"/>
          </a:xfrm>
          <a:prstGeom prst="rect">
            <a:avLst/>
          </a:prstGeom>
          <a:gradFill flip="none" rotWithShape="1">
            <a:gsLst>
              <a:gs pos="0">
                <a:srgbClr val="000000">
                  <a:alpha val="35000"/>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B8F4FE4E-0CC9-4D69-80BE-B8782D5A75FF}"/>
              </a:ext>
            </a:extLst>
          </p:cNvPr>
          <p:cNvSpPr>
            <a:spLocks noGrp="1"/>
          </p:cNvSpPr>
          <p:nvPr>
            <p:ph type="ctrTitle"/>
          </p:nvPr>
        </p:nvSpPr>
        <p:spPr>
          <a:xfrm>
            <a:off x="990000" y="395289"/>
            <a:ext cx="4075200" cy="2226688"/>
          </a:xfrm>
        </p:spPr>
        <p:txBody>
          <a:bodyPr>
            <a:normAutofit/>
          </a:bodyPr>
          <a:lstStyle/>
          <a:p>
            <a:pPr>
              <a:lnSpc>
                <a:spcPct val="90000"/>
              </a:lnSpc>
            </a:pPr>
            <a:r>
              <a:rPr lang="vi-VN">
                <a:solidFill>
                  <a:srgbClr val="FFFFFF"/>
                </a:solidFill>
              </a:rPr>
              <a:t>SCREEN SHOT</a:t>
            </a:r>
            <a:br>
              <a:rPr lang="vi-VN">
                <a:solidFill>
                  <a:srgbClr val="FFFFFF"/>
                </a:solidFill>
              </a:rPr>
            </a:br>
            <a:r>
              <a:rPr lang="vi-VN">
                <a:solidFill>
                  <a:srgbClr val="FFFFFF"/>
                </a:solidFill>
              </a:rPr>
              <a:t>DELIVERY</a:t>
            </a:r>
            <a:endParaRPr lang="en-US">
              <a:solidFill>
                <a:srgbClr val="FFFFFF"/>
              </a:solidFill>
            </a:endParaRPr>
          </a:p>
        </p:txBody>
      </p:sp>
      <p:grpSp>
        <p:nvGrpSpPr>
          <p:cNvPr id="177" name="Group 176">
            <a:extLst>
              <a:ext uri="{FF2B5EF4-FFF2-40B4-BE49-F238E27FC236}">
                <a16:creationId xmlns:a16="http://schemas.microsoft.com/office/drawing/2014/main" id="{53D83BC4-A03A-4B80-BE2E-AB1542ABAD4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19525" y="2840038"/>
            <a:ext cx="2216150" cy="1177924"/>
            <a:chOff x="4987925" y="2840038"/>
            <a:chExt cx="2216150" cy="1177924"/>
          </a:xfrm>
        </p:grpSpPr>
        <p:sp>
          <p:nvSpPr>
            <p:cNvPr id="178" name="Rectangle 177">
              <a:extLst>
                <a:ext uri="{FF2B5EF4-FFF2-40B4-BE49-F238E27FC236}">
                  <a16:creationId xmlns:a16="http://schemas.microsoft.com/office/drawing/2014/main" id="{2F6F3D9A-452B-4940-9828-23E2DA52F7D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9" name="Group 178">
              <a:extLst>
                <a:ext uri="{FF2B5EF4-FFF2-40B4-BE49-F238E27FC236}">
                  <a16:creationId xmlns:a16="http://schemas.microsoft.com/office/drawing/2014/main" id="{FC141C93-0464-49A4-80F9-CBA4B4732100}"/>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180" name="Group 179">
                <a:extLst>
                  <a:ext uri="{FF2B5EF4-FFF2-40B4-BE49-F238E27FC236}">
                    <a16:creationId xmlns:a16="http://schemas.microsoft.com/office/drawing/2014/main" id="{0FBE46EE-1DFB-4A24-A727-EABB7534FB23}"/>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85" name="Freeform 68">
                  <a:extLst>
                    <a:ext uri="{FF2B5EF4-FFF2-40B4-BE49-F238E27FC236}">
                      <a16:creationId xmlns:a16="http://schemas.microsoft.com/office/drawing/2014/main" id="{2892A7AB-12E4-4169-836F-A0D0C91B7FEC}"/>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69">
                  <a:extLst>
                    <a:ext uri="{FF2B5EF4-FFF2-40B4-BE49-F238E27FC236}">
                      <a16:creationId xmlns:a16="http://schemas.microsoft.com/office/drawing/2014/main" id="{1F214575-72DE-4088-8694-62F426EF7DD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87" name="Line 70">
                  <a:extLst>
                    <a:ext uri="{FF2B5EF4-FFF2-40B4-BE49-F238E27FC236}">
                      <a16:creationId xmlns:a16="http://schemas.microsoft.com/office/drawing/2014/main" id="{DE02F19E-EAED-436A-985B-21E4AFF3ECF1}"/>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81" name="Group 180">
                <a:extLst>
                  <a:ext uri="{FF2B5EF4-FFF2-40B4-BE49-F238E27FC236}">
                    <a16:creationId xmlns:a16="http://schemas.microsoft.com/office/drawing/2014/main" id="{6748F1F2-C6CE-4B1D-BC12-02955EA2BA82}"/>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82" name="Freeform 68">
                  <a:extLst>
                    <a:ext uri="{FF2B5EF4-FFF2-40B4-BE49-F238E27FC236}">
                      <a16:creationId xmlns:a16="http://schemas.microsoft.com/office/drawing/2014/main" id="{80A5916D-E677-43F6-96A9-E16E5A8431B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69">
                  <a:extLst>
                    <a:ext uri="{FF2B5EF4-FFF2-40B4-BE49-F238E27FC236}">
                      <a16:creationId xmlns:a16="http://schemas.microsoft.com/office/drawing/2014/main" id="{115C4984-068B-47EF-9298-FC8384998B5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84" name="Line 70">
                  <a:extLst>
                    <a:ext uri="{FF2B5EF4-FFF2-40B4-BE49-F238E27FC236}">
                      <a16:creationId xmlns:a16="http://schemas.microsoft.com/office/drawing/2014/main" id="{8E1D9610-842B-4FB4-912A-67F61723EBF3}"/>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pic>
        <p:nvPicPr>
          <p:cNvPr id="3" name="Picture 2"/>
          <p:cNvPicPr>
            <a:picLocks noChangeAspect="1"/>
          </p:cNvPicPr>
          <p:nvPr/>
        </p:nvPicPr>
        <p:blipFill>
          <a:blip r:embed="rId5"/>
          <a:stretch>
            <a:fillRect/>
          </a:stretch>
        </p:blipFill>
        <p:spPr>
          <a:xfrm>
            <a:off x="-9525" y="64100"/>
            <a:ext cx="12201525" cy="7907724"/>
          </a:xfrm>
          <a:prstGeom prst="rect">
            <a:avLst/>
          </a:prstGeom>
        </p:spPr>
      </p:pic>
    </p:spTree>
    <p:extLst>
      <p:ext uri="{BB962C8B-B14F-4D97-AF65-F5344CB8AC3E}">
        <p14:creationId xmlns:p14="http://schemas.microsoft.com/office/powerpoint/2010/main" val="736849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16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6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69"/>
                                        </p:tgtEl>
                                      </p:cBhvr>
                                    </p:cmd>
                                  </p:childTnLst>
                                </p:cTn>
                              </p:par>
                            </p:childTnLst>
                          </p:cTn>
                        </p:par>
                      </p:childTnLst>
                    </p:cTn>
                  </p:par>
                </p:childTnLst>
              </p:cTn>
              <p:nextCondLst>
                <p:cond evt="onClick" delay="0">
                  <p:tgtEl>
                    <p:spTgt spid="169"/>
                  </p:tgtEl>
                </p:cond>
              </p:nextCondLst>
            </p:seq>
            <p:video>
              <p:cMediaNode mute="1">
                <p:cTn id="12" repeatCount="indefinite" fill="hold" display="0">
                  <p:stCondLst>
                    <p:cond delay="indefinite"/>
                  </p:stCondLst>
                </p:cTn>
                <p:tgtEl>
                  <p:spTgt spid="169"/>
                </p:tgtEl>
              </p:cMediaNode>
            </p:video>
          </p:childTnLst>
        </p:cTn>
      </p:par>
    </p:tnLst>
  </p:timing>
</p:sld>
</file>

<file path=ppt/theme/theme1.xml><?xml version="1.0" encoding="utf-8"?>
<a:theme xmlns:a="http://schemas.openxmlformats.org/drawingml/2006/main" name="FrostyVTI">
  <a:themeElements>
    <a:clrScheme name="Frosty">
      <a:dk1>
        <a:sysClr val="windowText" lastClr="000000"/>
      </a:dk1>
      <a:lt1>
        <a:sysClr val="window" lastClr="FFFFFF"/>
      </a:lt1>
      <a:dk2>
        <a:srgbClr val="0B2827"/>
      </a:dk2>
      <a:lt2>
        <a:srgbClr val="DAE3E3"/>
      </a:lt2>
      <a:accent1>
        <a:srgbClr val="767E37"/>
      </a:accent1>
      <a:accent2>
        <a:srgbClr val="B495C2"/>
      </a:accent2>
      <a:accent3>
        <a:srgbClr val="8FA3A3"/>
      </a:accent3>
      <a:accent4>
        <a:srgbClr val="CE7F01"/>
      </a:accent4>
      <a:accent5>
        <a:srgbClr val="D15A29"/>
      </a:accent5>
      <a:accent6>
        <a:srgbClr val="B88470"/>
      </a:accent6>
      <a:hlink>
        <a:srgbClr val="B57001"/>
      </a:hlink>
      <a:folHlink>
        <a:srgbClr val="996209"/>
      </a:folHlink>
    </a:clrScheme>
    <a:fontScheme name="Frosted Leaf">
      <a:majorFont>
        <a:latin typeface="Goudy Old Style"/>
        <a:ea typeface=""/>
        <a:cs typeface=""/>
      </a:majorFont>
      <a:minorFont>
        <a:latin typeface="Avenir Next LT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yVTI" id="{DD283BC3-E0B6-4E4B-91CF-F0F54D51BB21}" vid="{3EE220F7-F497-4893-BE1F-7BB1D607421B}"/>
    </a:ext>
  </a:extLst>
</a:theme>
</file>

<file path=docProps/app.xml><?xml version="1.0" encoding="utf-8"?>
<Properties xmlns="http://schemas.openxmlformats.org/officeDocument/2006/extended-properties" xmlns:vt="http://schemas.openxmlformats.org/officeDocument/2006/docPropsVTypes">
  <TotalTime>242</TotalTime>
  <Words>252</Words>
  <Application>Microsoft Office PowerPoint</Application>
  <PresentationFormat>Widescreen</PresentationFormat>
  <Paragraphs>42</Paragraphs>
  <Slides>34</Slides>
  <Notes>0</Notes>
  <HiddenSlides>0</HiddenSlides>
  <MMClips>4</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4" baseType="lpstr">
      <vt:lpstr>Arial</vt:lpstr>
      <vt:lpstr>Avenir Next LT Pro</vt:lpstr>
      <vt:lpstr>Calibri</vt:lpstr>
      <vt:lpstr>Courier New</vt:lpstr>
      <vt:lpstr>Goudy Old Style</vt:lpstr>
      <vt:lpstr>inherit</vt:lpstr>
      <vt:lpstr>Times New Roman</vt:lpstr>
      <vt:lpstr>Wingdings</vt:lpstr>
      <vt:lpstr>FrostyVTI</vt:lpstr>
      <vt:lpstr>Visio.Drawing.15</vt:lpstr>
      <vt:lpstr>WELCOM TO ABC LAUNDRY ONLINE COMPANY</vt:lpstr>
      <vt:lpstr>WELCOM TO ABC LAUNDRY ONLINE WEBAPP</vt:lpstr>
      <vt:lpstr>THE MAIN UTILITIES FOR USER, THAT HAVE TO GARANTEE</vt:lpstr>
      <vt:lpstr>THE MAIN UTILITIES FOR EMPLOYEE, THAT HAVE TO GARANTEE</vt:lpstr>
      <vt:lpstr>HOW WE HANDLE THIS REQUEST FROM TECHNIC FRAMEWORK</vt:lpstr>
      <vt:lpstr>PROJECT DESIGN</vt:lpstr>
      <vt:lpstr>PROJECT DESIGN</vt:lpstr>
      <vt:lpstr>SCREEN SHOT HOME</vt:lpstr>
      <vt:lpstr>SCREEN SHOT DELIVERY</vt:lpstr>
      <vt:lpstr>SCREEN SHOT SIGN IN</vt:lpstr>
      <vt:lpstr>SCREEN SHOT SIGN OUT</vt:lpstr>
      <vt:lpstr>SCREEN SHOT EMPLOYEE</vt:lpstr>
      <vt:lpstr>SCREEN SHOT SERVICES</vt:lpstr>
      <vt:lpstr>SCREEN SHOT SERVICES</vt:lpstr>
      <vt:lpstr>SCREEN SHOT SERVICES</vt:lpstr>
      <vt:lpstr>SCREEN SHOT PAYMENT</vt:lpstr>
      <vt:lpstr>PowerPoint Presentation</vt:lpstr>
      <vt:lpstr>SCREEN SHOT PAYMENT_CREATE PAYPAL ACCOUNT</vt:lpstr>
      <vt:lpstr>SCREEN SHOT YOUR_INFOR</vt:lpstr>
      <vt:lpstr>SCREEN SHOT HOME</vt:lpstr>
      <vt:lpstr>SCREEN SHOT ADMIN PAGE</vt:lpstr>
      <vt:lpstr>SCREEN EMPLOYEE</vt:lpstr>
      <vt:lpstr>SCREEN SHOT PAYSLIP TABLE</vt:lpstr>
      <vt:lpstr>SCREEN SHOT CUSTOMERS(USERS)</vt:lpstr>
      <vt:lpstr>SCREEN SHOT INVOICES</vt:lpstr>
      <vt:lpstr>SCREEN SHOT SERVICE DETAILS</vt:lpstr>
      <vt:lpstr>SCREEN SHOT GUIDE FOR DEVELOPER</vt:lpstr>
      <vt:lpstr>SCREEN SHOT GUIDE FOR DEVELOPER</vt:lpstr>
      <vt:lpstr>SCREEN SHOT GUIDE FOR USER FIRST TIME TO USE APP</vt:lpstr>
      <vt:lpstr>SCREEN SHOT GUIDE FOR USER AFTER LOG OUT  APP</vt:lpstr>
      <vt:lpstr>SCREEN SHOT  GUIDE FOR EMPLOYEE AS ADMIN</vt:lpstr>
      <vt:lpstr>SCREEN SHOT  PAYSLIP FOR EMPLOYEE</vt:lpstr>
      <vt:lpstr>HARDWARE AND SOFTWARE  REQUIREMENT FOR SERVER &amp; CLIENT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 TO SHUTTLE LAUNDRY ONLINE APP</dc:title>
  <dc:creator>Ngoc Thach Nguyen</dc:creator>
  <cp:lastModifiedBy>admin</cp:lastModifiedBy>
  <cp:revision>61</cp:revision>
  <dcterms:created xsi:type="dcterms:W3CDTF">2021-03-14T14:28:49Z</dcterms:created>
  <dcterms:modified xsi:type="dcterms:W3CDTF">2021-09-10T16:44:59Z</dcterms:modified>
</cp:coreProperties>
</file>